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Inconsolata"/>
      <p:regular r:id="rId53"/>
      <p:bold r:id="rId54"/>
    </p:embeddedFont>
    <p:embeddedFont>
      <p:font typeface="Fredoka One"/>
      <p:regular r:id="rId55"/>
    </p:embeddedFont>
    <p:embeddedFont>
      <p:font typeface="Coiny"/>
      <p:regular r:id="rId56"/>
    </p:embeddedFont>
    <p:embeddedFont>
      <p:font typeface="Merriweather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erriweather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Inconsolata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FredokaOne-regular.fntdata"/><Relationship Id="rId10" Type="http://schemas.openxmlformats.org/officeDocument/2006/relationships/slide" Target="slides/slide5.xml"/><Relationship Id="rId54" Type="http://schemas.openxmlformats.org/officeDocument/2006/relationships/font" Target="fonts/Inconsolata-bold.fntdata"/><Relationship Id="rId13" Type="http://schemas.openxmlformats.org/officeDocument/2006/relationships/slide" Target="slides/slide8.xml"/><Relationship Id="rId57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56" Type="http://schemas.openxmlformats.org/officeDocument/2006/relationships/font" Target="fonts/Coiny-regular.fntdata"/><Relationship Id="rId15" Type="http://schemas.openxmlformats.org/officeDocument/2006/relationships/slide" Target="slides/slide10.xml"/><Relationship Id="rId59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58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e5058670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e5058670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4fe68ca43_0_5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4fe68ca43_0_5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5980929bf_1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5980929bf_1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877b642fd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877b642fd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e4fe68ca43_0_5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e4fe68ca43_0_5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e4fe68ca43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e4fe68ca43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e4fe68ca43_4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e4fe68ca43_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e5980929bf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e5980929bf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e5980929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e5980929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e5980929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e5980929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e5980929b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e5980929b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5cf8b5f36_0_6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5cf8b5f36_0_6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5980929bf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5980929bf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e5980929bf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e5980929bf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e5980929bf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e5980929bf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e5980929bf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e5980929bf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5980929bf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5980929bf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e5980929bf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e5980929bf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e5980929bf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e5980929bf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e5980929bf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e5980929bf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e5980929bf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e5980929bf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5980929bf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5980929bf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77b642fd3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77b642fd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5980929bf_0_1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5980929bf_0_1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e5980929bf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e5980929bf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e5980929bf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e5980929bf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e5980929bf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e5980929b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e5980929b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e5980929b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5980929bf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5980929bf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e5980929bf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e5980929bf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e5980929bf_1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e5980929bf_1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e5980929b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e5980929b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e5980929bf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e5980929bf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9c7c5723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19c7c5723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e5980929bf_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e5980929bf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e5980929bf_2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e5980929bf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e5980929bf_2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e5980929bf_2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e5980929bf_2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e5980929bf_2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e5980929bf_2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e5980929bf_2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e5980929bf_2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e5980929bf_2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5980929bf_2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5980929bf_2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e5980929bf_2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e5980929bf_2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794a74c9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794a74c9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6ac5e8787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6ac5e8787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e5980929b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e5980929b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2526a045_0_4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2526a045_0_4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4fe68ca43_0_5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e4fe68ca43_0_5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fmla="val 8946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" name="Google Shape;50;p2"/>
          <p:cNvSpPr txBox="1"/>
          <p:nvPr>
            <p:ph type="ctrTitle"/>
          </p:nvPr>
        </p:nvSpPr>
        <p:spPr>
          <a:xfrm>
            <a:off x="789201" y="906862"/>
            <a:ext cx="3702900" cy="2492700"/>
          </a:xfrm>
          <a:prstGeom prst="rect">
            <a:avLst/>
          </a:prstGeom>
          <a:effectLst>
            <a:outerShdw rotWithShape="0" algn="bl" dir="1560000" dist="38100">
              <a:schemeClr val="lt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b="1"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789201" y="3523284"/>
            <a:ext cx="37029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1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54" name="Google Shape;354;p1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55" name="Google Shape;355;p1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" name="Google Shape;356;p1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7" name="Google Shape;357;p1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1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9" name="Google Shape;359;p1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0" name="Google Shape;360;p1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1" name="Google Shape;361;p1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" name="Google Shape;362;p1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3" name="Google Shape;363;p1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4" name="Google Shape;364;p1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1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6" name="Google Shape;366;p1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67" name="Google Shape;367;p1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1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9" name="Google Shape;369;p1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Google Shape;370;p1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Google Shape;371;p1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2" name="Google Shape;372;p1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3" name="Google Shape;373;p1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1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1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1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1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8" name="Google Shape;378;p1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1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Google Shape;380;p1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1" name="Google Shape;381;p1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2" name="Google Shape;382;p1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1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87" name="Google Shape;387;p11"/>
          <p:cNvSpPr txBox="1"/>
          <p:nvPr>
            <p:ph hasCustomPrompt="1" type="title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8" name="Google Shape;388;p11"/>
          <p:cNvSpPr txBox="1"/>
          <p:nvPr>
            <p:ph idx="1" type="subTitle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92" name="Google Shape;392;p1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93" name="Google Shape;393;p1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1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1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6" name="Google Shape;396;p1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1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8" name="Google Shape;398;p1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9" name="Google Shape;399;p1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0" name="Google Shape;400;p1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1" name="Google Shape;401;p1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Google Shape;402;p1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1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4" name="Google Shape;404;p1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405" name="Google Shape;405;p1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1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1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1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1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1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1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1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1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1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1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1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1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2" name="Google Shape;422;p1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3" name="Google Shape;423;p1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4" name="Google Shape;424;p1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25" name="Google Shape;425;p13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426" name="Google Shape;426;p13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13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428" name="Google Shape;428;p13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0" name="Google Shape;430;p13"/>
          <p:cNvSpPr txBox="1"/>
          <p:nvPr>
            <p:ph hasCustomPrompt="1" type="title"/>
          </p:nvPr>
        </p:nvSpPr>
        <p:spPr>
          <a:xfrm>
            <a:off x="88467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1" name="Google Shape;431;p13"/>
          <p:cNvSpPr txBox="1"/>
          <p:nvPr>
            <p:ph idx="1" type="subTitle"/>
          </p:nvPr>
        </p:nvSpPr>
        <p:spPr>
          <a:xfrm>
            <a:off x="1739500" y="1843725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2" name="Google Shape;432;p13"/>
          <p:cNvSpPr txBox="1"/>
          <p:nvPr>
            <p:ph idx="2" type="subTitle"/>
          </p:nvPr>
        </p:nvSpPr>
        <p:spPr>
          <a:xfrm>
            <a:off x="1739500" y="2246741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3" name="Google Shape;433;p13"/>
          <p:cNvSpPr txBox="1"/>
          <p:nvPr>
            <p:ph hasCustomPrompt="1" idx="3" type="title"/>
          </p:nvPr>
        </p:nvSpPr>
        <p:spPr>
          <a:xfrm>
            <a:off x="88467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3"/>
          <p:cNvSpPr txBox="1"/>
          <p:nvPr>
            <p:ph idx="4" type="subTitle"/>
          </p:nvPr>
        </p:nvSpPr>
        <p:spPr>
          <a:xfrm>
            <a:off x="1739500" y="345322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5" name="Google Shape;435;p13"/>
          <p:cNvSpPr txBox="1"/>
          <p:nvPr>
            <p:ph idx="5" type="subTitle"/>
          </p:nvPr>
        </p:nvSpPr>
        <p:spPr>
          <a:xfrm>
            <a:off x="1739500" y="3856216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6" name="Google Shape;436;p13"/>
          <p:cNvSpPr txBox="1"/>
          <p:nvPr>
            <p:ph hasCustomPrompt="1" idx="6" type="title"/>
          </p:nvPr>
        </p:nvSpPr>
        <p:spPr>
          <a:xfrm>
            <a:off x="484172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13"/>
          <p:cNvSpPr txBox="1"/>
          <p:nvPr>
            <p:ph idx="7" type="subTitle"/>
          </p:nvPr>
        </p:nvSpPr>
        <p:spPr>
          <a:xfrm>
            <a:off x="5696550" y="1843725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38" name="Google Shape;438;p13"/>
          <p:cNvSpPr txBox="1"/>
          <p:nvPr>
            <p:ph idx="8" type="subTitle"/>
          </p:nvPr>
        </p:nvSpPr>
        <p:spPr>
          <a:xfrm>
            <a:off x="5696550" y="2246741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39" name="Google Shape;439;p13"/>
          <p:cNvSpPr txBox="1"/>
          <p:nvPr>
            <p:ph hasCustomPrompt="1" idx="9" type="title"/>
          </p:nvPr>
        </p:nvSpPr>
        <p:spPr>
          <a:xfrm>
            <a:off x="484172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3"/>
          <p:cNvSpPr txBox="1"/>
          <p:nvPr>
            <p:ph idx="13" type="subTitle"/>
          </p:nvPr>
        </p:nvSpPr>
        <p:spPr>
          <a:xfrm>
            <a:off x="5696550" y="345322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441" name="Google Shape;441;p13"/>
          <p:cNvSpPr txBox="1"/>
          <p:nvPr>
            <p:ph idx="14" type="subTitle"/>
          </p:nvPr>
        </p:nvSpPr>
        <p:spPr>
          <a:xfrm>
            <a:off x="5696550" y="3856216"/>
            <a:ext cx="2455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442" name="Google Shape;442;p13"/>
          <p:cNvSpPr txBox="1"/>
          <p:nvPr>
            <p:ph idx="15"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2_1">
    <p:bg>
      <p:bgPr>
        <a:solidFill>
          <a:schemeClr val="accen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445" name="Google Shape;445;p1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446" name="Google Shape;446;p1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7" name="Google Shape;447;p1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8" name="Google Shape;448;p1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9" name="Google Shape;449;p1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0" name="Google Shape;450;p1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1" name="Google Shape;451;p1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2" name="Google Shape;452;p1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1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1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1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1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57" name="Google Shape;457;p1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458" name="Google Shape;458;p1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1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1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1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1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1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1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1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1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1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1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1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1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1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1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1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4" name="Google Shape;474;p1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5" name="Google Shape;475;p1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1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1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78" name="Google Shape;478;p14"/>
          <p:cNvGrpSpPr/>
          <p:nvPr/>
        </p:nvGrpSpPr>
        <p:grpSpPr>
          <a:xfrm>
            <a:off x="4270143" y="346268"/>
            <a:ext cx="3982200" cy="4447958"/>
            <a:chOff x="1008372" y="346268"/>
            <a:chExt cx="3982200" cy="4447958"/>
          </a:xfrm>
        </p:grpSpPr>
        <p:sp>
          <p:nvSpPr>
            <p:cNvPr id="479" name="Google Shape;479;p14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0" name="Google Shape;480;p14"/>
            <p:cNvGrpSpPr/>
            <p:nvPr/>
          </p:nvGrpSpPr>
          <p:grpSpPr>
            <a:xfrm>
              <a:off x="2878122" y="346268"/>
              <a:ext cx="242700" cy="4447958"/>
              <a:chOff x="2878122" y="346048"/>
              <a:chExt cx="242700" cy="4447958"/>
            </a:xfrm>
          </p:grpSpPr>
          <p:sp>
            <p:nvSpPr>
              <p:cNvPr id="481" name="Google Shape;481;p14"/>
              <p:cNvSpPr/>
              <p:nvPr/>
            </p:nvSpPr>
            <p:spPr>
              <a:xfrm>
                <a:off x="2878122" y="346048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2878122" y="4551306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3" name="Google Shape;483;p14"/>
          <p:cNvSpPr txBox="1"/>
          <p:nvPr>
            <p:ph hasCustomPrompt="1"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84" name="Google Shape;484;p14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485" name="Google Shape;485;p14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2_1_2">
    <p:bg>
      <p:bgPr>
        <a:solidFill>
          <a:srgbClr val="FFE1DF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15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488" name="Google Shape;488;p15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489" name="Google Shape;489;p15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0" name="Google Shape;490;p15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15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2" name="Google Shape;492;p15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3" name="Google Shape;493;p15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4" name="Google Shape;494;p15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5" name="Google Shape;495;p15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15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7" name="Google Shape;497;p15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8" name="Google Shape;498;p15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15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0" name="Google Shape;500;p15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01" name="Google Shape;501;p15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2" name="Google Shape;502;p15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15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4" name="Google Shape;504;p15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5" name="Google Shape;505;p15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6" name="Google Shape;506;p15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15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15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15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15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15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15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15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15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15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15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15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15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15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15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21" name="Google Shape;521;p15"/>
          <p:cNvGrpSpPr/>
          <p:nvPr/>
        </p:nvGrpSpPr>
        <p:grpSpPr>
          <a:xfrm>
            <a:off x="894738" y="347771"/>
            <a:ext cx="3982200" cy="4447958"/>
            <a:chOff x="1008372" y="347771"/>
            <a:chExt cx="3982200" cy="4447958"/>
          </a:xfrm>
        </p:grpSpPr>
        <p:sp>
          <p:nvSpPr>
            <p:cNvPr id="522" name="Google Shape;522;p15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3" name="Google Shape;523;p15"/>
            <p:cNvGrpSpPr/>
            <p:nvPr/>
          </p:nvGrpSpPr>
          <p:grpSpPr>
            <a:xfrm>
              <a:off x="2878122" y="347771"/>
              <a:ext cx="242700" cy="4447958"/>
              <a:chOff x="2878122" y="347551"/>
              <a:chExt cx="242700" cy="4447958"/>
            </a:xfrm>
          </p:grpSpPr>
          <p:sp>
            <p:nvSpPr>
              <p:cNvPr id="524" name="Google Shape;524;p15"/>
              <p:cNvSpPr/>
              <p:nvPr/>
            </p:nvSpPr>
            <p:spPr>
              <a:xfrm>
                <a:off x="2878122" y="347551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5"/>
              <p:cNvSpPr/>
              <p:nvPr/>
            </p:nvSpPr>
            <p:spPr>
              <a:xfrm>
                <a:off x="2878122" y="4552809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6" name="Google Shape;526;p15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27" name="Google Shape;527;p15"/>
          <p:cNvSpPr txBox="1"/>
          <p:nvPr>
            <p:ph hasCustomPrompt="1"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28" name="Google Shape;528;p15"/>
          <p:cNvSpPr txBox="1"/>
          <p:nvPr>
            <p:ph idx="1" type="subTitle"/>
          </p:nvPr>
        </p:nvSpPr>
        <p:spPr>
          <a:xfrm>
            <a:off x="1026138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2_1_2_2">
    <p:bg>
      <p:bgPr>
        <a:solidFill>
          <a:schemeClr val="accent5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16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31" name="Google Shape;531;p1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32" name="Google Shape;532;p1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Google Shape;533;p1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" name="Google Shape;534;p1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5" name="Google Shape;535;p1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6" name="Google Shape;536;p1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7" name="Google Shape;537;p1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8" name="Google Shape;538;p1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9" name="Google Shape;539;p1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0" name="Google Shape;540;p1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1" name="Google Shape;541;p1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2" name="Google Shape;542;p1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43" name="Google Shape;543;p1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44" name="Google Shape;544;p1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5" name="Google Shape;545;p1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6" name="Google Shape;546;p1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7" name="Google Shape;547;p1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8" name="Google Shape;548;p1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9" name="Google Shape;549;p1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0" name="Google Shape;550;p1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1" name="Google Shape;551;p1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2" name="Google Shape;552;p1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3" name="Google Shape;553;p1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4" name="Google Shape;554;p1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5" name="Google Shape;555;p1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6" name="Google Shape;556;p1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7" name="Google Shape;557;p1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8" name="Google Shape;558;p1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1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" name="Google Shape;560;p1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1" name="Google Shape;561;p1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" name="Google Shape;562;p1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3" name="Google Shape;563;p1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64" name="Google Shape;564;p16"/>
          <p:cNvGrpSpPr/>
          <p:nvPr/>
        </p:nvGrpSpPr>
        <p:grpSpPr>
          <a:xfrm>
            <a:off x="4270143" y="346268"/>
            <a:ext cx="3982200" cy="4447958"/>
            <a:chOff x="1008372" y="346268"/>
            <a:chExt cx="3982200" cy="4447958"/>
          </a:xfrm>
        </p:grpSpPr>
        <p:sp>
          <p:nvSpPr>
            <p:cNvPr id="565" name="Google Shape;565;p16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6" name="Google Shape;566;p16"/>
            <p:cNvGrpSpPr/>
            <p:nvPr/>
          </p:nvGrpSpPr>
          <p:grpSpPr>
            <a:xfrm>
              <a:off x="2878122" y="346268"/>
              <a:ext cx="242700" cy="4447958"/>
              <a:chOff x="2878122" y="346048"/>
              <a:chExt cx="242700" cy="4447958"/>
            </a:xfrm>
          </p:grpSpPr>
          <p:sp>
            <p:nvSpPr>
              <p:cNvPr id="567" name="Google Shape;567;p16"/>
              <p:cNvSpPr/>
              <p:nvPr/>
            </p:nvSpPr>
            <p:spPr>
              <a:xfrm>
                <a:off x="2878122" y="346048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2878122" y="4551306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9" name="Google Shape;569;p16"/>
          <p:cNvSpPr txBox="1"/>
          <p:nvPr>
            <p:ph hasCustomPrompt="1"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70" name="Google Shape;570;p16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71" name="Google Shape;571;p16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17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74" name="Google Shape;574;p1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75" name="Google Shape;575;p1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1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7" name="Google Shape;577;p1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8" name="Google Shape;578;p1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1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1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1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2" name="Google Shape;582;p1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3" name="Google Shape;583;p1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4" name="Google Shape;584;p1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5" name="Google Shape;585;p1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86" name="Google Shape;586;p1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587" name="Google Shape;587;p1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8" name="Google Shape;588;p1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9" name="Google Shape;589;p1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0" name="Google Shape;590;p1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1" name="Google Shape;591;p1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" name="Google Shape;592;p1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3" name="Google Shape;593;p1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4" name="Google Shape;594;p1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5" name="Google Shape;595;p1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6" name="Google Shape;596;p1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7" name="Google Shape;597;p1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8" name="Google Shape;598;p1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9" name="Google Shape;599;p1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" name="Google Shape;600;p1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1" name="Google Shape;601;p1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2" name="Google Shape;602;p1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3" name="Google Shape;603;p1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4" name="Google Shape;604;p1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5" name="Google Shape;605;p1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6" name="Google Shape;606;p1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07" name="Google Shape;607;p17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608" name="Google Shape;608;p17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362532" y="1204951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8538768" y="23730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17"/>
          <p:cNvSpPr txBox="1"/>
          <p:nvPr>
            <p:ph idx="1" type="subTitle"/>
          </p:nvPr>
        </p:nvSpPr>
        <p:spPr>
          <a:xfrm>
            <a:off x="590250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2" name="Google Shape;612;p17"/>
          <p:cNvSpPr txBox="1"/>
          <p:nvPr>
            <p:ph idx="2" type="subTitle"/>
          </p:nvPr>
        </p:nvSpPr>
        <p:spPr>
          <a:xfrm>
            <a:off x="590250" y="3964546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3" name="Google Shape;613;p17"/>
          <p:cNvSpPr txBox="1"/>
          <p:nvPr>
            <p:ph idx="3" type="subTitle"/>
          </p:nvPr>
        </p:nvSpPr>
        <p:spPr>
          <a:xfrm>
            <a:off x="3347100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4" name="Google Shape;614;p17"/>
          <p:cNvSpPr txBox="1"/>
          <p:nvPr>
            <p:ph idx="4" type="subTitle"/>
          </p:nvPr>
        </p:nvSpPr>
        <p:spPr>
          <a:xfrm>
            <a:off x="3347100" y="3964544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5" name="Google Shape;615;p1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616" name="Google Shape;616;p17"/>
          <p:cNvSpPr txBox="1"/>
          <p:nvPr>
            <p:ph idx="5" type="subTitle"/>
          </p:nvPr>
        </p:nvSpPr>
        <p:spPr>
          <a:xfrm>
            <a:off x="6103961" y="36327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17" name="Google Shape;617;p17"/>
          <p:cNvSpPr txBox="1"/>
          <p:nvPr>
            <p:ph idx="6" type="subTitle"/>
          </p:nvPr>
        </p:nvSpPr>
        <p:spPr>
          <a:xfrm>
            <a:off x="6103961" y="3964544"/>
            <a:ext cx="24498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8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620" name="Google Shape;620;p18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621" name="Google Shape;621;p18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2" name="Google Shape;622;p18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3" name="Google Shape;623;p18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4" name="Google Shape;624;p18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5" name="Google Shape;625;p18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6" name="Google Shape;626;p18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8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8" name="Google Shape;628;p18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9" name="Google Shape;629;p18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8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1" name="Google Shape;631;p18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32" name="Google Shape;632;p18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33" name="Google Shape;633;p18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4" name="Google Shape;634;p18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5" name="Google Shape;635;p18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6" name="Google Shape;636;p18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7" name="Google Shape;637;p18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8" name="Google Shape;638;p18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9" name="Google Shape;639;p18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0" name="Google Shape;640;p18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1" name="Google Shape;641;p18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2" name="Google Shape;642;p18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3" name="Google Shape;643;p18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4" name="Google Shape;644;p18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5" name="Google Shape;645;p18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6" name="Google Shape;646;p18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7" name="Google Shape;647;p18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8" name="Google Shape;648;p18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9" name="Google Shape;649;p18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0" name="Google Shape;650;p18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1" name="Google Shape;651;p18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2" name="Google Shape;652;p18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53" name="Google Shape;653;p18"/>
          <p:cNvSpPr txBox="1"/>
          <p:nvPr>
            <p:ph hasCustomPrompt="1" type="title"/>
          </p:nvPr>
        </p:nvSpPr>
        <p:spPr>
          <a:xfrm>
            <a:off x="643800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4" name="Google Shape;654;p18"/>
          <p:cNvSpPr txBox="1"/>
          <p:nvPr>
            <p:ph idx="1" type="subTitle"/>
          </p:nvPr>
        </p:nvSpPr>
        <p:spPr>
          <a:xfrm>
            <a:off x="643800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5" name="Google Shape;655;p18"/>
          <p:cNvSpPr txBox="1"/>
          <p:nvPr>
            <p:ph hasCustomPrompt="1" idx="2" type="title"/>
          </p:nvPr>
        </p:nvSpPr>
        <p:spPr>
          <a:xfrm>
            <a:off x="3400650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56" name="Google Shape;656;p18"/>
          <p:cNvSpPr txBox="1"/>
          <p:nvPr>
            <p:ph idx="3" type="subTitle"/>
          </p:nvPr>
        </p:nvSpPr>
        <p:spPr>
          <a:xfrm>
            <a:off x="3400650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7" name="Google Shape;657;p18"/>
          <p:cNvSpPr txBox="1"/>
          <p:nvPr>
            <p:ph hasCustomPrompt="1" idx="4" type="title"/>
          </p:nvPr>
        </p:nvSpPr>
        <p:spPr>
          <a:xfrm>
            <a:off x="6157511" y="2748523"/>
            <a:ext cx="23427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" name="Google Shape;658;p18"/>
          <p:cNvSpPr txBox="1"/>
          <p:nvPr>
            <p:ph idx="5" type="subTitle"/>
          </p:nvPr>
        </p:nvSpPr>
        <p:spPr>
          <a:xfrm>
            <a:off x="6157511" y="3544240"/>
            <a:ext cx="23427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59" name="Google Shape;659;p18"/>
          <p:cNvSpPr txBox="1"/>
          <p:nvPr>
            <p:ph idx="6" type="subTitle"/>
          </p:nvPr>
        </p:nvSpPr>
        <p:spPr>
          <a:xfrm>
            <a:off x="590250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60" name="Google Shape;660;p18"/>
          <p:cNvSpPr txBox="1"/>
          <p:nvPr>
            <p:ph idx="7" type="subTitle"/>
          </p:nvPr>
        </p:nvSpPr>
        <p:spPr>
          <a:xfrm>
            <a:off x="3347100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661" name="Google Shape;661;p18"/>
          <p:cNvSpPr txBox="1"/>
          <p:nvPr>
            <p:ph idx="8" type="subTitle"/>
          </p:nvPr>
        </p:nvSpPr>
        <p:spPr>
          <a:xfrm>
            <a:off x="6103961" y="145771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200"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grpSp>
        <p:nvGrpSpPr>
          <p:cNvPr id="662" name="Google Shape;662;p18"/>
          <p:cNvGrpSpPr/>
          <p:nvPr/>
        </p:nvGrpSpPr>
        <p:grpSpPr>
          <a:xfrm>
            <a:off x="339382" y="478757"/>
            <a:ext cx="8465236" cy="4185987"/>
            <a:chOff x="341682" y="473763"/>
            <a:chExt cx="8465236" cy="4185987"/>
          </a:xfrm>
        </p:grpSpPr>
        <p:sp>
          <p:nvSpPr>
            <p:cNvPr id="663" name="Google Shape;663;p18"/>
            <p:cNvSpPr/>
            <p:nvPr/>
          </p:nvSpPr>
          <p:spPr>
            <a:xfrm>
              <a:off x="341682" y="47376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8558830" y="473763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47069" y="441705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8564218" y="441705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bg>
      <p:bgPr>
        <a:solidFill>
          <a:schemeClr val="accent1"/>
        </a:solid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9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669" name="Google Shape;669;p1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670" name="Google Shape;670;p1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1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1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1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4" name="Google Shape;674;p1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5" name="Google Shape;675;p1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6" name="Google Shape;676;p1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1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1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1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1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81" name="Google Shape;681;p1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82" name="Google Shape;682;p1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02" name="Google Shape;702;p19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03" name="Google Shape;703;p19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4" name="Google Shape;704;p19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05" name="Google Shape;705;p19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7" name="Google Shape;707;p1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bg>
      <p:bgPr>
        <a:solidFill>
          <a:srgbClr val="FFE1DF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8" name="Google Shape;748;p2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54" name="Google Shape;54;p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55" name="Google Shape;55;p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67" name="Google Shape;67;p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" name="Google Shape;87;p3"/>
          <p:cNvGrpSpPr/>
          <p:nvPr/>
        </p:nvGrpSpPr>
        <p:grpSpPr>
          <a:xfrm>
            <a:off x="894738" y="347771"/>
            <a:ext cx="3982200" cy="4447958"/>
            <a:chOff x="1008372" y="347771"/>
            <a:chExt cx="3982200" cy="4447958"/>
          </a:xfrm>
        </p:grpSpPr>
        <p:sp>
          <p:nvSpPr>
            <p:cNvPr id="88" name="Google Shape;88;p3"/>
            <p:cNvSpPr/>
            <p:nvPr/>
          </p:nvSpPr>
          <p:spPr>
            <a:xfrm>
              <a:off x="1008372" y="468900"/>
              <a:ext cx="3982200" cy="4205700"/>
            </a:xfrm>
            <a:prstGeom prst="round2SameRect">
              <a:avLst>
                <a:gd fmla="val 9398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3"/>
            <p:cNvGrpSpPr/>
            <p:nvPr/>
          </p:nvGrpSpPr>
          <p:grpSpPr>
            <a:xfrm>
              <a:off x="2878122" y="347771"/>
              <a:ext cx="242700" cy="4447958"/>
              <a:chOff x="2878122" y="347551"/>
              <a:chExt cx="242700" cy="4447958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2878122" y="347551"/>
                <a:ext cx="242700" cy="242700"/>
              </a:xfrm>
              <a:prstGeom prst="diamond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878122" y="4552809"/>
                <a:ext cx="242700" cy="242700"/>
              </a:xfrm>
              <a:prstGeom prst="diamond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" name="Google Shape;92;p3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3" name="Google Shape;93;p3"/>
          <p:cNvSpPr txBox="1"/>
          <p:nvPr>
            <p:ph hasCustomPrompt="1"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1" sz="55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1026138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0_1_1">
    <p:bg>
      <p:bgPr>
        <a:solidFill>
          <a:schemeClr val="accent5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1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51" name="Google Shape;751;p21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52" name="Google Shape;752;p21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3" name="Google Shape;753;p21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4" name="Google Shape;754;p21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5" name="Google Shape;755;p21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6" name="Google Shape;756;p21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7" name="Google Shape;757;p21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8" name="Google Shape;758;p21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9" name="Google Shape;759;p21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21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21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2" name="Google Shape;762;p21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63" name="Google Shape;763;p21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64" name="Google Shape;764;p21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5" name="Google Shape;765;p21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6" name="Google Shape;766;p21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7" name="Google Shape;767;p21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8" name="Google Shape;768;p21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21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21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21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21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3" name="Google Shape;773;p21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21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21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21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7" name="Google Shape;777;p21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8" name="Google Shape;778;p21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9" name="Google Shape;779;p21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0" name="Google Shape;780;p21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1" name="Google Shape;781;p21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2" name="Google Shape;782;p21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3" name="Google Shape;783;p21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84" name="Google Shape;784;p21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785" name="Google Shape;785;p21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6" name="Google Shape;786;p21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87" name="Google Shape;787;p21"/>
              <p:cNvSpPr/>
              <p:nvPr/>
            </p:nvSpPr>
            <p:spPr>
              <a:xfrm>
                <a:off x="362532" y="120495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21"/>
              <p:cNvSpPr/>
              <p:nvPr/>
            </p:nvSpPr>
            <p:spPr>
              <a:xfrm>
                <a:off x="8538768" y="237303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9" name="Google Shape;789;p2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3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2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93" name="Google Shape;793;p2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4" name="Google Shape;794;p2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5" name="Google Shape;795;p2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6" name="Google Shape;796;p2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2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" name="Google Shape;798;p2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9" name="Google Shape;799;p2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0" name="Google Shape;800;p2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1" name="Google Shape;801;p2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2" name="Google Shape;802;p2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3" name="Google Shape;803;p2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04" name="Google Shape;804;p2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05" name="Google Shape;805;p2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6" name="Google Shape;806;p2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7" name="Google Shape;807;p2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8" name="Google Shape;808;p2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9" name="Google Shape;809;p2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0" name="Google Shape;810;p2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1" name="Google Shape;811;p2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2" name="Google Shape;812;p2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3" name="Google Shape;813;p2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4" name="Google Shape;814;p2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5" name="Google Shape;815;p2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6" name="Google Shape;816;p2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7" name="Google Shape;817;p2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8" name="Google Shape;818;p2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9" name="Google Shape;819;p2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0" name="Google Shape;820;p2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1" name="Google Shape;821;p2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2" name="Google Shape;822;p2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3" name="Google Shape;823;p2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4" name="Google Shape;824;p2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25" name="Google Shape;825;p22"/>
          <p:cNvGrpSpPr/>
          <p:nvPr/>
        </p:nvGrpSpPr>
        <p:grpSpPr>
          <a:xfrm>
            <a:off x="1946852" y="468899"/>
            <a:ext cx="5251119" cy="3067500"/>
            <a:chOff x="1946852" y="468899"/>
            <a:chExt cx="5251119" cy="3067500"/>
          </a:xfrm>
        </p:grpSpPr>
        <p:sp>
          <p:nvSpPr>
            <p:cNvPr id="826" name="Google Shape;826;p22"/>
            <p:cNvSpPr/>
            <p:nvPr/>
          </p:nvSpPr>
          <p:spPr>
            <a:xfrm>
              <a:off x="2067900" y="468899"/>
              <a:ext cx="5008200" cy="3067500"/>
            </a:xfrm>
            <a:prstGeom prst="roundRect">
              <a:avLst>
                <a:gd fmla="val 12748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7" name="Google Shape;827;p22"/>
            <p:cNvGrpSpPr/>
            <p:nvPr/>
          </p:nvGrpSpPr>
          <p:grpSpPr>
            <a:xfrm>
              <a:off x="1946852" y="1881299"/>
              <a:ext cx="5251119" cy="242700"/>
              <a:chOff x="1905152" y="237301"/>
              <a:chExt cx="5251119" cy="242700"/>
            </a:xfrm>
          </p:grpSpPr>
          <p:sp>
            <p:nvSpPr>
              <p:cNvPr id="828" name="Google Shape;828;p22"/>
              <p:cNvSpPr/>
              <p:nvPr/>
            </p:nvSpPr>
            <p:spPr>
              <a:xfrm>
                <a:off x="1905152" y="23730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913571" y="237301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30" name="Google Shape;830;p22"/>
          <p:cNvGrpSpPr/>
          <p:nvPr/>
        </p:nvGrpSpPr>
        <p:grpSpPr>
          <a:xfrm>
            <a:off x="1386875" y="3690150"/>
            <a:ext cx="6370251" cy="975900"/>
            <a:chOff x="1386875" y="3690150"/>
            <a:chExt cx="6370251" cy="975900"/>
          </a:xfrm>
        </p:grpSpPr>
        <p:sp>
          <p:nvSpPr>
            <p:cNvPr id="831" name="Google Shape;831;p22"/>
            <p:cNvSpPr/>
            <p:nvPr/>
          </p:nvSpPr>
          <p:spPr>
            <a:xfrm>
              <a:off x="1493250" y="3690150"/>
              <a:ext cx="6157500" cy="9759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2" name="Google Shape;832;p22"/>
            <p:cNvGrpSpPr/>
            <p:nvPr/>
          </p:nvGrpSpPr>
          <p:grpSpPr>
            <a:xfrm>
              <a:off x="1386875" y="4056750"/>
              <a:ext cx="6370251" cy="242700"/>
              <a:chOff x="1392493" y="4065175"/>
              <a:chExt cx="6370251" cy="242700"/>
            </a:xfrm>
          </p:grpSpPr>
          <p:sp>
            <p:nvSpPr>
              <p:cNvPr id="833" name="Google Shape;833;p22"/>
              <p:cNvSpPr/>
              <p:nvPr/>
            </p:nvSpPr>
            <p:spPr>
              <a:xfrm>
                <a:off x="1392493" y="4065175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7520043" y="4065175"/>
                <a:ext cx="242700" cy="242700"/>
              </a:xfrm>
              <a:prstGeom prst="diamond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5" name="Google Shape;835;p22"/>
          <p:cNvSpPr txBox="1"/>
          <p:nvPr/>
        </p:nvSpPr>
        <p:spPr>
          <a:xfrm>
            <a:off x="1866900" y="3803750"/>
            <a:ext cx="54102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nconsolata"/>
                <a:ea typeface="Inconsolata"/>
                <a:cs typeface="Inconsolata"/>
                <a:sym typeface="Inconsol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36" name="Google Shape;836;p22"/>
          <p:cNvSpPr txBox="1"/>
          <p:nvPr>
            <p:ph type="title"/>
          </p:nvPr>
        </p:nvSpPr>
        <p:spPr>
          <a:xfrm>
            <a:off x="2609100" y="680672"/>
            <a:ext cx="3925800" cy="9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37" name="Google Shape;837;p22"/>
          <p:cNvSpPr txBox="1"/>
          <p:nvPr>
            <p:ph idx="1" type="subTitle"/>
          </p:nvPr>
        </p:nvSpPr>
        <p:spPr>
          <a:xfrm>
            <a:off x="2609100" y="1558395"/>
            <a:ext cx="3925800" cy="10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23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40" name="Google Shape;840;p23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41" name="Google Shape;841;p23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52" name="Google Shape;852;p23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53" name="Google Shape;853;p23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9" name="Google Shape;859;p23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0" name="Google Shape;860;p23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1" name="Google Shape;861;p23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2" name="Google Shape;862;p23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3" name="Google Shape;863;p23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4" name="Google Shape;864;p23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5" name="Google Shape;865;p23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6" name="Google Shape;866;p23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7" name="Google Shape;867;p23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Google Shape;868;p23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Google Shape;869;p23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0" name="Google Shape;870;p23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1" name="Google Shape;871;p23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2" name="Google Shape;872;p23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73" name="Google Shape;873;p23"/>
          <p:cNvGrpSpPr/>
          <p:nvPr/>
        </p:nvGrpSpPr>
        <p:grpSpPr>
          <a:xfrm>
            <a:off x="362532" y="237301"/>
            <a:ext cx="8418937" cy="4665891"/>
            <a:chOff x="362532" y="237300"/>
            <a:chExt cx="8418937" cy="4665891"/>
          </a:xfrm>
        </p:grpSpPr>
        <p:sp>
          <p:nvSpPr>
            <p:cNvPr id="874" name="Google Shape;874;p23"/>
            <p:cNvSpPr/>
            <p:nvPr/>
          </p:nvSpPr>
          <p:spPr>
            <a:xfrm>
              <a:off x="362532" y="237300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362532" y="4660489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8538768" y="237302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8538768" y="4660491"/>
              <a:ext cx="242700" cy="24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bg>
      <p:bgPr>
        <a:solidFill>
          <a:schemeClr val="accent3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2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880" name="Google Shape;880;p2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881" name="Google Shape;881;p2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2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2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2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5" name="Google Shape;885;p2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6" name="Google Shape;886;p2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7" name="Google Shape;887;p2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8" name="Google Shape;888;p2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9" name="Google Shape;889;p2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0" name="Google Shape;890;p2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1" name="Google Shape;891;p2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92" name="Google Shape;892;p2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893" name="Google Shape;893;p2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4" name="Google Shape;894;p2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5" name="Google Shape;895;p2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6" name="Google Shape;896;p2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7" name="Google Shape;897;p2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" name="Google Shape;898;p2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9" name="Google Shape;899;p2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0" name="Google Shape;900;p2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1" name="Google Shape;901;p2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2" name="Google Shape;902;p2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3" name="Google Shape;903;p2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4" name="Google Shape;904;p2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5" name="Google Shape;905;p2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6" name="Google Shape;906;p2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7" name="Google Shape;907;p2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8" name="Google Shape;908;p2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9" name="Google Shape;909;p2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0" name="Google Shape;910;p2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1" name="Google Shape;911;p2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2" name="Google Shape;912;p2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13" name="Google Shape;913;p24"/>
          <p:cNvGrpSpPr/>
          <p:nvPr/>
        </p:nvGrpSpPr>
        <p:grpSpPr>
          <a:xfrm>
            <a:off x="362532" y="237301"/>
            <a:ext cx="8418937" cy="4665891"/>
            <a:chOff x="362532" y="237301"/>
            <a:chExt cx="8418937" cy="4665891"/>
          </a:xfrm>
        </p:grpSpPr>
        <p:sp>
          <p:nvSpPr>
            <p:cNvPr id="914" name="Google Shape;914;p24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fmla="val 8946" name="adj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5" name="Google Shape;915;p24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916" name="Google Shape;916;p24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97" name="Google Shape;97;p4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98" name="Google Shape;98;p4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4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9" name="Google Shape;109;p4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10" name="Google Shape;110;p4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0" name="Google Shape;130;p4"/>
          <p:cNvGrpSpPr/>
          <p:nvPr/>
        </p:nvGrpSpPr>
        <p:grpSpPr>
          <a:xfrm>
            <a:off x="362532" y="237300"/>
            <a:ext cx="8418937" cy="4437300"/>
            <a:chOff x="362532" y="237300"/>
            <a:chExt cx="8418937" cy="4437300"/>
          </a:xfrm>
        </p:grpSpPr>
        <p:sp>
          <p:nvSpPr>
            <p:cNvPr id="131" name="Google Shape;131;p4"/>
            <p:cNvSpPr/>
            <p:nvPr/>
          </p:nvSpPr>
          <p:spPr>
            <a:xfrm>
              <a:off x="589800" y="468900"/>
              <a:ext cx="7964400" cy="4205700"/>
            </a:xfrm>
            <a:prstGeom prst="round2SameRect">
              <a:avLst>
                <a:gd fmla="val 8696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2" name="Google Shape;132;p4"/>
            <p:cNvGrpSpPr/>
            <p:nvPr/>
          </p:nvGrpSpPr>
          <p:grpSpPr>
            <a:xfrm>
              <a:off x="362532" y="237300"/>
              <a:ext cx="8418937" cy="242702"/>
              <a:chOff x="362532" y="237300"/>
              <a:chExt cx="8418937" cy="242702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362532" y="237300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538768" y="237302"/>
                <a:ext cx="242700" cy="2427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5" name="Google Shape;135;p4"/>
          <p:cNvSpPr txBox="1"/>
          <p:nvPr>
            <p:ph type="title"/>
          </p:nvPr>
        </p:nvSpPr>
        <p:spPr>
          <a:xfrm>
            <a:off x="962400" y="515025"/>
            <a:ext cx="72192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722400" y="1145675"/>
            <a:ext cx="7699200" cy="3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5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39" name="Google Shape;139;p5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40" name="Google Shape;140;p5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" name="Google Shape;141;p5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2" name="Google Shape;142;p5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" name="Google Shape;143;p5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" name="Google Shape;144;p5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5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" name="Google Shape;146;p5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5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5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5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" name="Google Shape;150;p5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1" name="Google Shape;151;p5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E1D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72" name="Google Shape;172;p5"/>
          <p:cNvSpPr/>
          <p:nvPr/>
        </p:nvSpPr>
        <p:spPr>
          <a:xfrm>
            <a:off x="606925" y="1319025"/>
            <a:ext cx="7930200" cy="3355500"/>
          </a:xfrm>
          <a:prstGeom prst="roundRect">
            <a:avLst>
              <a:gd fmla="val 1040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5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174" name="Google Shape;174;p5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Google Shape;175;p5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176" name="Google Shape;176;p5"/>
              <p:cNvSpPr/>
              <p:nvPr/>
            </p:nvSpPr>
            <p:spPr>
              <a:xfrm>
                <a:off x="362532" y="120495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8538768" y="237303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8" name="Google Shape;178;p5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4565675" y="1544175"/>
            <a:ext cx="37443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0" name="Google Shape;180;p5"/>
          <p:cNvSpPr txBox="1"/>
          <p:nvPr>
            <p:ph idx="2" type="body"/>
          </p:nvPr>
        </p:nvSpPr>
        <p:spPr>
          <a:xfrm>
            <a:off x="827575" y="1544175"/>
            <a:ext cx="3744300" cy="29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1" name="Google Shape;221;p6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341300" y="923850"/>
            <a:ext cx="6461400" cy="3295800"/>
          </a:xfrm>
          <a:prstGeom prst="roundRect">
            <a:avLst>
              <a:gd fmla="val 1122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7"/>
          <p:cNvGrpSpPr/>
          <p:nvPr/>
        </p:nvGrpSpPr>
        <p:grpSpPr>
          <a:xfrm>
            <a:off x="1117694" y="695250"/>
            <a:ext cx="6908613" cy="3753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7"/>
          <p:cNvSpPr txBox="1"/>
          <p:nvPr>
            <p:ph idx="1" type="subTitle"/>
          </p:nvPr>
        </p:nvSpPr>
        <p:spPr>
          <a:xfrm>
            <a:off x="2300800" y="2319975"/>
            <a:ext cx="45423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264" name="Google Shape;264;p7"/>
          <p:cNvSpPr txBox="1"/>
          <p:nvPr>
            <p:ph type="title"/>
          </p:nvPr>
        </p:nvSpPr>
        <p:spPr>
          <a:xfrm>
            <a:off x="2023600" y="1357975"/>
            <a:ext cx="50967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8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267" name="Google Shape;267;p8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68" name="Google Shape;268;p8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9" name="Google Shape;269;p8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0" name="Google Shape;270;p8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8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8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8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4" name="Google Shape;274;p8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8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8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8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8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9" name="Google Shape;279;p8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80" name="Google Shape;280;p8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Google Shape;281;p8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Google Shape;282;p8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8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" name="Google Shape;284;p8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Google Shape;285;p8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" name="Google Shape;286;p8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8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8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" name="Google Shape;289;p8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8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" name="Google Shape;291;p8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00" name="Google Shape;300;p8"/>
          <p:cNvSpPr txBox="1"/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>
            <a:off x="0" y="4050"/>
            <a:ext cx="9144000" cy="5135400"/>
            <a:chOff x="0" y="3228"/>
            <a:chExt cx="9144000" cy="5135400"/>
          </a:xfrm>
        </p:grpSpPr>
        <p:grpSp>
          <p:nvGrpSpPr>
            <p:cNvPr id="303" name="Google Shape;303;p9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304" name="Google Shape;304;p9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" name="Google Shape;305;p9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" name="Google Shape;306;p9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9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9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9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0" name="Google Shape;310;p9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" name="Google Shape;311;p9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" name="Google Shape;312;p9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9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9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5" name="Google Shape;315;p9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316" name="Google Shape;316;p9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9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9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9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9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9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9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9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9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9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9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9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Google Shape;328;p9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9" name="Google Shape;329;p9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0" name="Google Shape;330;p9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1" name="Google Shape;331;p9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2" name="Google Shape;332;p9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3" name="Google Shape;333;p9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4" name="Google Shape;334;p9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5" name="Google Shape;335;p9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36" name="Google Shape;336;p9"/>
          <p:cNvGrpSpPr/>
          <p:nvPr/>
        </p:nvGrpSpPr>
        <p:grpSpPr>
          <a:xfrm>
            <a:off x="1117694" y="695250"/>
            <a:ext cx="6908613" cy="3753000"/>
            <a:chOff x="1117694" y="695250"/>
            <a:chExt cx="6908613" cy="3753000"/>
          </a:xfrm>
        </p:grpSpPr>
        <p:sp>
          <p:nvSpPr>
            <p:cNvPr id="337" name="Google Shape;337;p9"/>
            <p:cNvSpPr/>
            <p:nvPr/>
          </p:nvSpPr>
          <p:spPr>
            <a:xfrm>
              <a:off x="1341300" y="923850"/>
              <a:ext cx="6461400" cy="3295800"/>
            </a:xfrm>
            <a:prstGeom prst="roundRect">
              <a:avLst>
                <a:gd fmla="val 11227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1117694" y="695250"/>
              <a:ext cx="6908613" cy="3753000"/>
              <a:chOff x="1112700" y="695250"/>
              <a:chExt cx="6908613" cy="3753000"/>
            </a:xfrm>
          </p:grpSpPr>
          <p:sp>
            <p:nvSpPr>
              <p:cNvPr id="339" name="Google Shape;339;p9"/>
              <p:cNvSpPr/>
              <p:nvPr/>
            </p:nvSpPr>
            <p:spPr>
              <a:xfrm>
                <a:off x="1112700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>
                <a:off x="7778613" y="6952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>
                <a:off x="1112700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>
                <a:off x="7778613" y="4205550"/>
                <a:ext cx="242700" cy="242700"/>
              </a:xfrm>
              <a:prstGeom prst="heart">
                <a:avLst/>
              </a:prstGeom>
              <a:solidFill>
                <a:schemeClr val="accent4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3" name="Google Shape;343;p9"/>
          <p:cNvSpPr txBox="1"/>
          <p:nvPr>
            <p:ph idx="1" type="subTitle"/>
          </p:nvPr>
        </p:nvSpPr>
        <p:spPr>
          <a:xfrm>
            <a:off x="2261250" y="2319971"/>
            <a:ext cx="46215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4" name="Google Shape;344;p9"/>
          <p:cNvSpPr txBox="1"/>
          <p:nvPr>
            <p:ph type="title"/>
          </p:nvPr>
        </p:nvSpPr>
        <p:spPr>
          <a:xfrm>
            <a:off x="2261250" y="1357975"/>
            <a:ext cx="46215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0"/>
          <p:cNvGrpSpPr/>
          <p:nvPr/>
        </p:nvGrpSpPr>
        <p:grpSpPr>
          <a:xfrm>
            <a:off x="362532" y="237303"/>
            <a:ext cx="8418937" cy="1210347"/>
            <a:chOff x="362532" y="237303"/>
            <a:chExt cx="8418937" cy="1210347"/>
          </a:xfrm>
        </p:grpSpPr>
        <p:sp>
          <p:nvSpPr>
            <p:cNvPr id="347" name="Google Shape;347;p1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" name="Google Shape;348;p1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349" name="Google Shape;349;p10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fmla="val 23520" name="adj1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1" name="Google Shape;351;p1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  <a:noFill/>
          <a:ln>
            <a:noFill/>
          </a:ln>
          <a:effectLst>
            <a:outerShdw rotWithShape="0" algn="bl" dir="1560000" dist="38100">
              <a:schemeClr val="lt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8.xml"/><Relationship Id="rId4" Type="http://schemas.openxmlformats.org/officeDocument/2006/relationships/slide" Target="/ppt/slides/slide44.xml"/><Relationship Id="rId5" Type="http://schemas.openxmlformats.org/officeDocument/2006/relationships/slide" Target="/ppt/slides/slide4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8.xml"/><Relationship Id="rId4" Type="http://schemas.openxmlformats.org/officeDocument/2006/relationships/slide" Target="/ppt/slides/slide17.xml"/><Relationship Id="rId5" Type="http://schemas.openxmlformats.org/officeDocument/2006/relationships/slide" Target="/ppt/slides/slide13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slide" Target="/ppt/slides/slide14.xml"/><Relationship Id="rId13" Type="http://schemas.openxmlformats.org/officeDocument/2006/relationships/slide" Target="/ppt/slides/slide15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9" Type="http://schemas.openxmlformats.org/officeDocument/2006/relationships/slide" Target="/ppt/slides/slide15.xml"/><Relationship Id="rId14" Type="http://schemas.openxmlformats.org/officeDocument/2006/relationships/image" Target="../media/image8.png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slide" Target="/ppt/slides/slide1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5.xml"/><Relationship Id="rId4" Type="http://schemas.openxmlformats.org/officeDocument/2006/relationships/slide" Target="/ppt/slides/slide17.xml"/><Relationship Id="rId5" Type="http://schemas.openxmlformats.org/officeDocument/2006/relationships/slide" Target="/ppt/slides/slide17.xml"/><Relationship Id="rId6" Type="http://schemas.openxmlformats.org/officeDocument/2006/relationships/slide" Target="/ppt/slides/slide8.xml"/><Relationship Id="rId7" Type="http://schemas.openxmlformats.org/officeDocument/2006/relationships/slide" Target="/ppt/slides/slide8.xml"/><Relationship Id="rId8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9.xml"/><Relationship Id="rId4" Type="http://schemas.openxmlformats.org/officeDocument/2006/relationships/slide" Target="/ppt/slides/slide35.xml"/><Relationship Id="rId5" Type="http://schemas.openxmlformats.org/officeDocument/2006/relationships/slide" Target="/ppt/slides/slide32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3.xml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8.xml"/><Relationship Id="rId4" Type="http://schemas.openxmlformats.org/officeDocument/2006/relationships/slide" Target="/ppt/slides/slide18.xml"/><Relationship Id="rId9" Type="http://schemas.openxmlformats.org/officeDocument/2006/relationships/slide" Target="/ppt/slides/slide6.xml"/><Relationship Id="rId5" Type="http://schemas.openxmlformats.org/officeDocument/2006/relationships/slide" Target="/ppt/slides/slide19.xml"/><Relationship Id="rId6" Type="http://schemas.openxmlformats.org/officeDocument/2006/relationships/slide" Target="/ppt/slides/slide19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Relationship Id="rId8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2.xml"/><Relationship Id="rId10" Type="http://schemas.openxmlformats.org/officeDocument/2006/relationships/slide" Target="/ppt/slides/slide22.xml"/><Relationship Id="rId13" Type="http://schemas.openxmlformats.org/officeDocument/2006/relationships/slide" Target="/ppt/slides/slide22.xml"/><Relationship Id="rId12" Type="http://schemas.openxmlformats.org/officeDocument/2006/relationships/slide" Target="/ppt/slides/slide2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9" Type="http://schemas.openxmlformats.org/officeDocument/2006/relationships/slide" Target="/ppt/slides/slide21.xml"/><Relationship Id="rId14" Type="http://schemas.openxmlformats.org/officeDocument/2006/relationships/image" Target="../media/image11.png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slide" Target="/ppt/slides/slide2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5.xml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Relationship Id="rId6" Type="http://schemas.openxmlformats.org/officeDocument/2006/relationships/slide" Target="/ppt/slides/slide7.xml"/><Relationship Id="rId7" Type="http://schemas.openxmlformats.org/officeDocument/2006/relationships/slide" Target="/ppt/slides/slide7.xml"/><Relationship Id="rId8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6.xml"/><Relationship Id="rId10" Type="http://schemas.openxmlformats.org/officeDocument/2006/relationships/slide" Target="/ppt/slides/slide26.xml"/><Relationship Id="rId13" Type="http://schemas.openxmlformats.org/officeDocument/2006/relationships/slide" Target="/ppt/slides/slide20.xml"/><Relationship Id="rId12" Type="http://schemas.openxmlformats.org/officeDocument/2006/relationships/slide" Target="/ppt/slides/slide20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4.xml"/><Relationship Id="rId4" Type="http://schemas.openxmlformats.org/officeDocument/2006/relationships/slide" Target="/ppt/slides/slide24.xml"/><Relationship Id="rId9" Type="http://schemas.openxmlformats.org/officeDocument/2006/relationships/slide" Target="/ppt/slides/slide5.xml"/><Relationship Id="rId14" Type="http://schemas.openxmlformats.org/officeDocument/2006/relationships/image" Target="../media/image14.png"/><Relationship Id="rId5" Type="http://schemas.openxmlformats.org/officeDocument/2006/relationships/slide" Target="/ppt/slides/slide25.xml"/><Relationship Id="rId6" Type="http://schemas.openxmlformats.org/officeDocument/2006/relationships/slide" Target="/ppt/slides/slide25.xml"/><Relationship Id="rId7" Type="http://schemas.openxmlformats.org/officeDocument/2006/relationships/slide" Target="/ppt/slides/slide25.xml"/><Relationship Id="rId8" Type="http://schemas.openxmlformats.org/officeDocument/2006/relationships/slide" Target="/ppt/slides/slide25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5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0.xml"/><Relationship Id="rId7" Type="http://schemas.openxmlformats.org/officeDocument/2006/relationships/slide" Target="/ppt/slides/slide20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5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0.xml"/><Relationship Id="rId7" Type="http://schemas.openxmlformats.org/officeDocument/2006/relationships/slide" Target="/ppt/slides/slide20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8.xml"/><Relationship Id="rId10" Type="http://schemas.openxmlformats.org/officeDocument/2006/relationships/slide" Target="/ppt/slides/slide27.xml"/><Relationship Id="rId13" Type="http://schemas.openxmlformats.org/officeDocument/2006/relationships/slide" Target="/ppt/slides/slide28.xml"/><Relationship Id="rId12" Type="http://schemas.openxmlformats.org/officeDocument/2006/relationships/slide" Target="/ppt/slides/slide27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8.xml"/><Relationship Id="rId4" Type="http://schemas.openxmlformats.org/officeDocument/2006/relationships/slide" Target="/ppt/slides/slide5.xml"/><Relationship Id="rId9" Type="http://schemas.openxmlformats.org/officeDocument/2006/relationships/slide" Target="/ppt/slides/slide28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Relationship Id="rId7" Type="http://schemas.openxmlformats.org/officeDocument/2006/relationships/slide" Target="/ppt/slides/slide23.xml"/><Relationship Id="rId8" Type="http://schemas.openxmlformats.org/officeDocument/2006/relationships/slide" Target="/ppt/slides/slide2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23.xml"/><Relationship Id="rId7" Type="http://schemas.openxmlformats.org/officeDocument/2006/relationships/slide" Target="/ppt/slides/slide23.xm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6.xml"/><Relationship Id="rId10" Type="http://schemas.openxmlformats.org/officeDocument/2006/relationships/slide" Target="/ppt/slides/slide16.xml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30.xml"/><Relationship Id="rId4" Type="http://schemas.openxmlformats.org/officeDocument/2006/relationships/slide" Target="/ppt/slides/slide30.xml"/><Relationship Id="rId9" Type="http://schemas.openxmlformats.org/officeDocument/2006/relationships/slide" Target="/ppt/slides/slide32.xml"/><Relationship Id="rId5" Type="http://schemas.openxmlformats.org/officeDocument/2006/relationships/slide" Target="/ppt/slides/slide31.xml"/><Relationship Id="rId6" Type="http://schemas.openxmlformats.org/officeDocument/2006/relationships/slide" Target="/ppt/slides/slide31.xml"/><Relationship Id="rId7" Type="http://schemas.openxmlformats.org/officeDocument/2006/relationships/slide" Target="/ppt/slides/slide5.xml"/><Relationship Id="rId8" Type="http://schemas.openxmlformats.org/officeDocument/2006/relationships/slide" Target="/ppt/slides/slide3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5.xml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16.xml"/><Relationship Id="rId7" Type="http://schemas.openxmlformats.org/officeDocument/2006/relationships/slide" Target="/ppt/slides/slide16.xml"/><Relationship Id="rId8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5.xml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16.xml"/><Relationship Id="rId7" Type="http://schemas.openxmlformats.org/officeDocument/2006/relationships/slide" Target="/ppt/slides/slide16.xml"/><Relationship Id="rId8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5.xml"/><Relationship Id="rId10" Type="http://schemas.openxmlformats.org/officeDocument/2006/relationships/slide" Target="/ppt/slides/slide35.xml"/><Relationship Id="rId13" Type="http://schemas.openxmlformats.org/officeDocument/2006/relationships/slide" Target="/ppt/slides/slide29.xml"/><Relationship Id="rId12" Type="http://schemas.openxmlformats.org/officeDocument/2006/relationships/slide" Target="/ppt/slides/slide29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34.xml"/><Relationship Id="rId4" Type="http://schemas.openxmlformats.org/officeDocument/2006/relationships/slide" Target="/ppt/slides/slide34.xml"/><Relationship Id="rId9" Type="http://schemas.openxmlformats.org/officeDocument/2006/relationships/slide" Target="/ppt/slides/slide5.xml"/><Relationship Id="rId14" Type="http://schemas.openxmlformats.org/officeDocument/2006/relationships/image" Target="../media/image12.png"/><Relationship Id="rId5" Type="http://schemas.openxmlformats.org/officeDocument/2006/relationships/slide" Target="/ppt/slides/slide34.xml"/><Relationship Id="rId6" Type="http://schemas.openxmlformats.org/officeDocument/2006/relationships/slide" Target="/ppt/slides/slide34.xml"/><Relationship Id="rId7" Type="http://schemas.openxmlformats.org/officeDocument/2006/relationships/slide" Target="/ppt/slides/slide33.xml"/><Relationship Id="rId8" Type="http://schemas.openxmlformats.org/officeDocument/2006/relationships/slide" Target="/ppt/slides/slide33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5.xml"/><Relationship Id="rId4" Type="http://schemas.openxmlformats.org/officeDocument/2006/relationships/slide" Target="/ppt/slides/slide35.xml"/><Relationship Id="rId5" Type="http://schemas.openxmlformats.org/officeDocument/2006/relationships/slide" Target="/ppt/slides/slide35.xml"/><Relationship Id="rId6" Type="http://schemas.openxmlformats.org/officeDocument/2006/relationships/slide" Target="/ppt/slides/slide29.xml"/><Relationship Id="rId7" Type="http://schemas.openxmlformats.org/officeDocument/2006/relationships/slide" Target="/ppt/slides/slide29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5.xml"/><Relationship Id="rId4" Type="http://schemas.openxmlformats.org/officeDocument/2006/relationships/slide" Target="/ppt/slides/slide35.xml"/><Relationship Id="rId5" Type="http://schemas.openxmlformats.org/officeDocument/2006/relationships/slide" Target="/ppt/slides/slide35.xml"/><Relationship Id="rId6" Type="http://schemas.openxmlformats.org/officeDocument/2006/relationships/slide" Target="/ppt/slides/slide29.xml"/><Relationship Id="rId7" Type="http://schemas.openxmlformats.org/officeDocument/2006/relationships/slide" Target="/ppt/slides/slide29.xml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6.xml"/><Relationship Id="rId10" Type="http://schemas.openxmlformats.org/officeDocument/2006/relationships/slide" Target="/ppt/slides/slide36.xml"/><Relationship Id="rId13" Type="http://schemas.openxmlformats.org/officeDocument/2006/relationships/slide" Target="/ppt/slides/slide37.xml"/><Relationship Id="rId12" Type="http://schemas.openxmlformats.org/officeDocument/2006/relationships/slide" Target="/ppt/slides/slide37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9" Type="http://schemas.openxmlformats.org/officeDocument/2006/relationships/slide" Target="/ppt/slides/slide37.xml"/><Relationship Id="rId14" Type="http://schemas.openxmlformats.org/officeDocument/2006/relationships/image" Target="../media/image13.png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slide" Target="/ppt/slides/slide37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32.xml"/><Relationship Id="rId7" Type="http://schemas.openxmlformats.org/officeDocument/2006/relationships/slide" Target="/ppt/slides/slide32.xml"/><Relationship Id="rId8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1.xml"/><Relationship Id="rId10" Type="http://schemas.openxmlformats.org/officeDocument/2006/relationships/slide" Target="/ppt/slides/slide41.xml"/><Relationship Id="rId13" Type="http://schemas.openxmlformats.org/officeDocument/2006/relationships/slide" Target="/ppt/slides/slide11.xml"/><Relationship Id="rId12" Type="http://schemas.openxmlformats.org/officeDocument/2006/relationships/slide" Target="/ppt/slides/slide11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40.xml"/><Relationship Id="rId4" Type="http://schemas.openxmlformats.org/officeDocument/2006/relationships/slide" Target="/ppt/slides/slide40.xml"/><Relationship Id="rId9" Type="http://schemas.openxmlformats.org/officeDocument/2006/relationships/slide" Target="/ppt/slides/slide5.xml"/><Relationship Id="rId14" Type="http://schemas.openxmlformats.org/officeDocument/2006/relationships/image" Target="../media/image16.png"/><Relationship Id="rId5" Type="http://schemas.openxmlformats.org/officeDocument/2006/relationships/slide" Target="/ppt/slides/slide40.xml"/><Relationship Id="rId6" Type="http://schemas.openxmlformats.org/officeDocument/2006/relationships/slide" Target="/ppt/slides/slide40.xml"/><Relationship Id="rId7" Type="http://schemas.openxmlformats.org/officeDocument/2006/relationships/slide" Target="/ppt/slides/slide39.xml"/><Relationship Id="rId8" Type="http://schemas.openxmlformats.org/officeDocument/2006/relationships/slide" Target="/ppt/slides/slide39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5.xml"/><Relationship Id="rId4" Type="http://schemas.openxmlformats.org/officeDocument/2006/relationships/slide" Target="/ppt/slides/slide41.xml"/><Relationship Id="rId5" Type="http://schemas.openxmlformats.org/officeDocument/2006/relationships/slide" Target="/ppt/slides/slide41.xml"/><Relationship Id="rId6" Type="http://schemas.openxmlformats.org/officeDocument/2006/relationships/slide" Target="/ppt/slides/slide11.xml"/><Relationship Id="rId7" Type="http://schemas.openxmlformats.org/officeDocument/2006/relationships/slide" Target="/ppt/slides/slide1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5.xml"/><Relationship Id="rId4" Type="http://schemas.openxmlformats.org/officeDocument/2006/relationships/slide" Target="/ppt/slides/slide41.xml"/><Relationship Id="rId5" Type="http://schemas.openxmlformats.org/officeDocument/2006/relationships/slide" Target="/ppt/slides/slide41.xml"/><Relationship Id="rId6" Type="http://schemas.openxmlformats.org/officeDocument/2006/relationships/slide" Target="/ppt/slides/slide11.xml"/><Relationship Id="rId7" Type="http://schemas.openxmlformats.org/officeDocument/2006/relationships/slide" Target="/ppt/slides/slide11.xm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8.xml"/><Relationship Id="rId10" Type="http://schemas.openxmlformats.org/officeDocument/2006/relationships/slide" Target="/ppt/slides/slide38.xm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42.xml"/><Relationship Id="rId4" Type="http://schemas.openxmlformats.org/officeDocument/2006/relationships/slide" Target="/ppt/slides/slide42.xml"/><Relationship Id="rId9" Type="http://schemas.openxmlformats.org/officeDocument/2006/relationships/slide" Target="/ppt/slides/slide44.xml"/><Relationship Id="rId5" Type="http://schemas.openxmlformats.org/officeDocument/2006/relationships/slide" Target="/ppt/slides/slide43.xml"/><Relationship Id="rId6" Type="http://schemas.openxmlformats.org/officeDocument/2006/relationships/slide" Target="/ppt/slides/slide43.xml"/><Relationship Id="rId7" Type="http://schemas.openxmlformats.org/officeDocument/2006/relationships/slide" Target="/ppt/slides/slide5.xml"/><Relationship Id="rId8" Type="http://schemas.openxmlformats.org/officeDocument/2006/relationships/slide" Target="/ppt/slides/slide44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5.xml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38.xml"/><Relationship Id="rId7" Type="http://schemas.openxmlformats.org/officeDocument/2006/relationships/slide" Target="/ppt/slides/slide38.xml"/><Relationship Id="rId8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5.xml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38.xml"/><Relationship Id="rId7" Type="http://schemas.openxmlformats.org/officeDocument/2006/relationships/slide" Target="/ppt/slides/slide38.xml"/><Relationship Id="rId8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6.xml"/><Relationship Id="rId10" Type="http://schemas.openxmlformats.org/officeDocument/2006/relationships/slide" Target="/ppt/slides/slide46.xml"/><Relationship Id="rId13" Type="http://schemas.openxmlformats.org/officeDocument/2006/relationships/slide" Target="/ppt/slides/slide45.xml"/><Relationship Id="rId12" Type="http://schemas.openxmlformats.org/officeDocument/2006/relationships/slide" Target="/ppt/slides/slide46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46.xml"/><Relationship Id="rId4" Type="http://schemas.openxmlformats.org/officeDocument/2006/relationships/slide" Target="/ppt/slides/slide5.xml"/><Relationship Id="rId9" Type="http://schemas.openxmlformats.org/officeDocument/2006/relationships/slide" Target="/ppt/slides/slide45.xml"/><Relationship Id="rId5" Type="http://schemas.openxmlformats.org/officeDocument/2006/relationships/slide" Target="/ppt/slides/slide47.xml"/><Relationship Id="rId6" Type="http://schemas.openxmlformats.org/officeDocument/2006/relationships/slide" Target="/ppt/slides/slide47.xml"/><Relationship Id="rId7" Type="http://schemas.openxmlformats.org/officeDocument/2006/relationships/slide" Target="/ppt/slides/slide41.xml"/><Relationship Id="rId8" Type="http://schemas.openxmlformats.org/officeDocument/2006/relationships/slide" Target="/ppt/slides/slide41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5.xml"/><Relationship Id="rId4" Type="http://schemas.openxmlformats.org/officeDocument/2006/relationships/slide" Target="/ppt/slides/slide47.xml"/><Relationship Id="rId5" Type="http://schemas.openxmlformats.org/officeDocument/2006/relationships/slide" Target="/ppt/slides/slide47.xml"/><Relationship Id="rId6" Type="http://schemas.openxmlformats.org/officeDocument/2006/relationships/slide" Target="/ppt/slides/slide41.xml"/><Relationship Id="rId7" Type="http://schemas.openxmlformats.org/officeDocument/2006/relationships/slide" Target="/ppt/slides/slide41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5.xml"/><Relationship Id="rId4" Type="http://schemas.openxmlformats.org/officeDocument/2006/relationships/slide" Target="/ppt/slides/slide47.xml"/><Relationship Id="rId5" Type="http://schemas.openxmlformats.org/officeDocument/2006/relationships/slide" Target="/ppt/slides/slide47.xml"/><Relationship Id="rId6" Type="http://schemas.openxmlformats.org/officeDocument/2006/relationships/slide" Target="/ppt/slides/slide41.xml"/><Relationship Id="rId7" Type="http://schemas.openxmlformats.org/officeDocument/2006/relationships/slide" Target="/ppt/slides/slide41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3" Type="http://schemas.openxmlformats.org/officeDocument/2006/relationships/slide" Target="/ppt/slides/slide11.xml"/><Relationship Id="rId12" Type="http://schemas.openxmlformats.org/officeDocument/2006/relationships/slide" Target="/ppt/slides/slide1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9" Type="http://schemas.openxmlformats.org/officeDocument/2006/relationships/slide" Target="/ppt/slides/slide11.xml"/><Relationship Id="rId15" Type="http://schemas.openxmlformats.org/officeDocument/2006/relationships/slide" Target="/ppt/slides/slide7.xml"/><Relationship Id="rId14" Type="http://schemas.openxmlformats.org/officeDocument/2006/relationships/slide" Target="/ppt/slides/slide12.xml"/><Relationship Id="rId17" Type="http://schemas.openxmlformats.org/officeDocument/2006/relationships/slide" Target="/ppt/slides/slide16.xml"/><Relationship Id="rId16" Type="http://schemas.openxmlformats.org/officeDocument/2006/relationships/slide" Target="/ppt/slides/slide7.xml"/><Relationship Id="rId5" Type="http://schemas.openxmlformats.org/officeDocument/2006/relationships/slide" Target="/ppt/slides/slide12.xml"/><Relationship Id="rId6" Type="http://schemas.openxmlformats.org/officeDocument/2006/relationships/slide" Target="/ppt/slides/slide16.xml"/><Relationship Id="rId18" Type="http://schemas.openxmlformats.org/officeDocument/2006/relationships/slide" Target="/ppt/slides/slide11.xml"/><Relationship Id="rId7" Type="http://schemas.openxmlformats.org/officeDocument/2006/relationships/slide" Target="/ppt/slides/slide7.xml"/><Relationship Id="rId8" Type="http://schemas.openxmlformats.org/officeDocument/2006/relationships/slide" Target="/ppt/slides/slide1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0.xml"/><Relationship Id="rId4" Type="http://schemas.openxmlformats.org/officeDocument/2006/relationships/slide" Target="/ppt/slides/slide26.xml"/><Relationship Id="rId5" Type="http://schemas.openxmlformats.org/officeDocument/2006/relationships/slide" Target="/ppt/slides/slide23.xm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3.xml"/><Relationship Id="rId13" Type="http://schemas.openxmlformats.org/officeDocument/2006/relationships/slide" Target="/ppt/slides/slide12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9" Type="http://schemas.openxmlformats.org/officeDocument/2006/relationships/slide" Target="/ppt/slides/slide5.xml"/><Relationship Id="rId14" Type="http://schemas.openxmlformats.org/officeDocument/2006/relationships/image" Target="../media/image4.png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Relationship Id="rId8" Type="http://schemas.openxmlformats.org/officeDocument/2006/relationships/slide" Target="/ppt/slides/slide10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3.xml"/><Relationship Id="rId6" Type="http://schemas.openxmlformats.org/officeDocument/2006/relationships/slide" Target="/ppt/slides/slide12.xml"/><Relationship Id="rId7" Type="http://schemas.openxmlformats.org/officeDocument/2006/relationships/slide" Target="/ppt/slides/slide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5"/>
          <p:cNvSpPr txBox="1"/>
          <p:nvPr>
            <p:ph type="ctrTitle"/>
          </p:nvPr>
        </p:nvSpPr>
        <p:spPr>
          <a:xfrm>
            <a:off x="793625" y="786750"/>
            <a:ext cx="7486800" cy="3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3"/>
                </a:solidFill>
              </a:rPr>
              <a:t> </a:t>
            </a:r>
            <a:r>
              <a:rPr lang="en" sz="9300">
                <a:solidFill>
                  <a:schemeClr val="accent3"/>
                </a:solidFill>
              </a:rPr>
              <a:t>JUEGO DE LA HEMOFILIA</a:t>
            </a:r>
            <a:endParaRPr sz="93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4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100 PUNTOS</a:t>
            </a:r>
            <a:endParaRPr/>
          </a:p>
        </p:txBody>
      </p:sp>
      <p:sp>
        <p:nvSpPr>
          <p:cNvPr id="1070" name="Google Shape;1070;p34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Huesos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1" name="Google Shape;1071;p34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Músculos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3" name="Google Shape;1073;p34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4" name="Google Shape;1074;p34"/>
          <p:cNvSpPr/>
          <p:nvPr/>
        </p:nvSpPr>
        <p:spPr>
          <a:xfrm>
            <a:off x="4845187" y="2697563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5" name="Google Shape;1075;p34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076" name="Google Shape;1076;p34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077" name="Google Shape;1077;p3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078" name="Google Shape;1078;p3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9" name="Google Shape;1079;p3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0" name="Google Shape;1080;p3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81" name="Google Shape;1081;p3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082" name="Google Shape;1082;p3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3" name="Google Shape;1083;p3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4" name="Google Shape;1084;p3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85" name="Google Shape;1085;p34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¡GENIAL! ¡SIGUE ASI!</a:t>
            </a:r>
            <a:endParaRPr b="1"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86" name="Google Shape;1086;p34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7" name="Google Shape;1087;p34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088" name="Google Shape;1088;p34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1" name="Google Shape;1091;p3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92" name="Google Shape;1092;p3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93" name="Google Shape;1093;p3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3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96" name="Google Shape;1096;p3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5"/>
          <p:cNvSpPr/>
          <p:nvPr/>
        </p:nvSpPr>
        <p:spPr>
          <a:xfrm>
            <a:off x="891657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3" name="Google Shape;1103;p35"/>
          <p:cNvGrpSpPr/>
          <p:nvPr/>
        </p:nvGrpSpPr>
        <p:grpSpPr>
          <a:xfrm>
            <a:off x="891657" y="1109400"/>
            <a:ext cx="2890500" cy="733500"/>
            <a:chOff x="5053825" y="1109400"/>
            <a:chExt cx="2890500" cy="733500"/>
          </a:xfrm>
        </p:grpSpPr>
        <p:sp>
          <p:nvSpPr>
            <p:cNvPr id="1104" name="Google Shape;1104;p35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ELIGE UNA PREGUNTA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105" name="Google Shape;1105;p35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106" name="Google Shape;1106;p35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5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8" name="Google Shape;1108;p35">
            <a:hlinkClick action="ppaction://hlinksldjump" r:id="rId3"/>
          </p:cNvPr>
          <p:cNvSpPr/>
          <p:nvPr/>
        </p:nvSpPr>
        <p:spPr>
          <a:xfrm>
            <a:off x="1073457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puntos</a:t>
            </a:r>
            <a:endParaRPr/>
          </a:p>
        </p:txBody>
      </p:sp>
      <p:sp>
        <p:nvSpPr>
          <p:cNvPr id="1109" name="Google Shape;1109;p35">
            <a:hlinkClick action="ppaction://hlinksldjump" r:id="rId4"/>
          </p:cNvPr>
          <p:cNvSpPr/>
          <p:nvPr/>
        </p:nvSpPr>
        <p:spPr>
          <a:xfrm>
            <a:off x="1073457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10" name="Google Shape;1110;p35">
            <a:hlinkClick action="ppaction://hlinksldjump" r:id="rId5"/>
          </p:cNvPr>
          <p:cNvSpPr/>
          <p:nvPr/>
        </p:nvSpPr>
        <p:spPr>
          <a:xfrm>
            <a:off x="1073457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11" name="Google Shape;1111;p35"/>
          <p:cNvSpPr/>
          <p:nvPr/>
        </p:nvSpPr>
        <p:spPr>
          <a:xfrm flipH="1">
            <a:off x="5604693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5"/>
          <p:cNvSpPr txBox="1"/>
          <p:nvPr>
            <p:ph idx="2" type="title"/>
          </p:nvPr>
        </p:nvSpPr>
        <p:spPr>
          <a:xfrm>
            <a:off x="4401543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FOOD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113" name="Google Shape;1113;p35"/>
          <p:cNvSpPr txBox="1"/>
          <p:nvPr>
            <p:ph idx="1" type="subTitle"/>
          </p:nvPr>
        </p:nvSpPr>
        <p:spPr>
          <a:xfrm>
            <a:off x="4401543" y="3550037"/>
            <a:ext cx="37194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</a:t>
            </a:r>
            <a:r>
              <a:rPr lang="en"/>
              <a:t>can</a:t>
            </a:r>
            <a:r>
              <a:rPr lang="en"/>
              <a:t> enter a subtitle here if you need it</a:t>
            </a:r>
            <a:endParaRPr/>
          </a:p>
        </p:txBody>
      </p:sp>
      <p:sp>
        <p:nvSpPr>
          <p:cNvPr id="1114" name="Google Shape;1114;p35"/>
          <p:cNvSpPr txBox="1"/>
          <p:nvPr>
            <p:ph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6D7A8"/>
                </a:solidFill>
              </a:rPr>
              <a:t>04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115" name="Google Shape;1115;p35"/>
          <p:cNvSpPr/>
          <p:nvPr/>
        </p:nvSpPr>
        <p:spPr>
          <a:xfrm>
            <a:off x="4233700" y="327800"/>
            <a:ext cx="4055100" cy="4359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5"/>
          <p:cNvSpPr/>
          <p:nvPr/>
        </p:nvSpPr>
        <p:spPr>
          <a:xfrm flipH="1">
            <a:off x="5604669" y="819600"/>
            <a:ext cx="19326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b="1" sz="4800">
              <a:solidFill>
                <a:schemeClr val="lt2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17" name="Google Shape;1117;p35"/>
          <p:cNvSpPr txBox="1"/>
          <p:nvPr>
            <p:ph idx="2" type="title"/>
          </p:nvPr>
        </p:nvSpPr>
        <p:spPr>
          <a:xfrm>
            <a:off x="4310850" y="2811250"/>
            <a:ext cx="39423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2"/>
                </a:solidFill>
              </a:rPr>
              <a:t>CONSEJOS</a:t>
            </a:r>
            <a:endParaRPr sz="4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6"/>
          <p:cNvSpPr/>
          <p:nvPr/>
        </p:nvSpPr>
        <p:spPr>
          <a:xfrm flipH="1">
            <a:off x="2229288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6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3"/>
                </a:solidFill>
              </a:rPr>
              <a:t>ENFERMEDAD</a:t>
            </a:r>
            <a:endParaRPr sz="3500">
              <a:solidFill>
                <a:schemeClr val="accent3"/>
              </a:solidFill>
            </a:endParaRPr>
          </a:p>
        </p:txBody>
      </p:sp>
      <p:sp>
        <p:nvSpPr>
          <p:cNvPr id="1124" name="Google Shape;1124;p36"/>
          <p:cNvSpPr txBox="1"/>
          <p:nvPr>
            <p:ph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25" name="Google Shape;1125;p36"/>
          <p:cNvSpPr/>
          <p:nvPr/>
        </p:nvSpPr>
        <p:spPr>
          <a:xfrm>
            <a:off x="5358763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6" name="Google Shape;1126;p36"/>
          <p:cNvGrpSpPr/>
          <p:nvPr/>
        </p:nvGrpSpPr>
        <p:grpSpPr>
          <a:xfrm>
            <a:off x="5358763" y="1109400"/>
            <a:ext cx="2890500" cy="733500"/>
            <a:chOff x="5053825" y="1109400"/>
            <a:chExt cx="2890500" cy="733500"/>
          </a:xfrm>
        </p:grpSpPr>
        <p:sp>
          <p:nvSpPr>
            <p:cNvPr id="1127" name="Google Shape;1127;p36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ELIGE UNA PREGUNTA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128" name="Google Shape;1128;p36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129" name="Google Shape;1129;p36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6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1" name="Google Shape;1131;p36">
            <a:hlinkClick action="ppaction://hlinksldjump" r:id="rId3"/>
          </p:cNvPr>
          <p:cNvSpPr/>
          <p:nvPr/>
        </p:nvSpPr>
        <p:spPr>
          <a:xfrm>
            <a:off x="5540563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puntos</a:t>
            </a:r>
            <a:endParaRPr/>
          </a:p>
        </p:txBody>
      </p:sp>
      <p:sp>
        <p:nvSpPr>
          <p:cNvPr id="1132" name="Google Shape;1132;p36">
            <a:hlinkClick action="ppaction://hlinksldjump" r:id="rId4"/>
          </p:cNvPr>
          <p:cNvSpPr/>
          <p:nvPr/>
        </p:nvSpPr>
        <p:spPr>
          <a:xfrm>
            <a:off x="5540563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33" name="Google Shape;1133;p36">
            <a:hlinkClick action="ppaction://hlinksldjump" r:id="rId5"/>
          </p:cNvPr>
          <p:cNvSpPr/>
          <p:nvPr/>
        </p:nvSpPr>
        <p:spPr>
          <a:xfrm>
            <a:off x="5540563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7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39" name="Google Shape;1139;p3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200 PUNTOS</a:t>
            </a:r>
            <a:endParaRPr/>
          </a:p>
        </p:txBody>
      </p:sp>
      <p:sp>
        <p:nvSpPr>
          <p:cNvPr id="1140" name="Google Shape;1140;p3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41" name="Google Shape;1141;p3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142" name="Google Shape;1142;p37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3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145" name="Google Shape;1145;p37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7" name="Google Shape;1147;p37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¿QUÉ CAUSA ESTA ENFERMEDAD?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48" name="Google Shape;1148;p37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Dañar la visión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49" name="Google Shape;1149;p37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0" name="Google Shape;1150;p37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 fuertes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1" name="Google Shape;1151;p37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2" name="Google Shape;1152;p37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Disminuir el sistema inmunitario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3" name="Google Shape;1153;p37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4" name="Google Shape;1154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94225" y="2352237"/>
            <a:ext cx="1222751" cy="150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</a:t>
            </a:r>
            <a:r>
              <a:rPr lang="en"/>
              <a:t>2</a:t>
            </a:r>
            <a:r>
              <a:rPr lang="en"/>
              <a:t>00 PUNTOS</a:t>
            </a:r>
            <a:endParaRPr/>
          </a:p>
        </p:txBody>
      </p:sp>
      <p:sp>
        <p:nvSpPr>
          <p:cNvPr id="1160" name="Google Shape;1160;p38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¡MUY BIEN! ¡2OO PUNTOS MÁS!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161" name="Google Shape;1161;p38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Dañar la visión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62" name="Google Shape;1162;p38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3" name="Google Shape;1163;p38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 fuertes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4" name="Google Shape;1164;p38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5" name="Google Shape;1165;p38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Disminuir el sistema inmunitario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66" name="Google Shape;1166;p38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167" name="Google Shape;1167;p38"/>
          <p:cNvGrpSpPr/>
          <p:nvPr/>
        </p:nvGrpSpPr>
        <p:grpSpPr>
          <a:xfrm rot="5400000">
            <a:off x="8429492" y="3631082"/>
            <a:ext cx="489717" cy="256661"/>
            <a:chOff x="-497745" y="609805"/>
            <a:chExt cx="489717" cy="256661"/>
          </a:xfrm>
        </p:grpSpPr>
        <p:cxnSp>
          <p:nvCxnSpPr>
            <p:cNvPr id="1168" name="Google Shape;1168;p38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38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38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1" name="Google Shape;1171;p38"/>
          <p:cNvSpPr/>
          <p:nvPr/>
        </p:nvSpPr>
        <p:spPr>
          <a:xfrm>
            <a:off x="1555613" y="1596651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2" name="Google Shape;1172;p38"/>
          <p:cNvGrpSpPr/>
          <p:nvPr/>
        </p:nvGrpSpPr>
        <p:grpSpPr>
          <a:xfrm>
            <a:off x="1596904" y="1672092"/>
            <a:ext cx="266924" cy="198624"/>
            <a:chOff x="5197967" y="3714018"/>
            <a:chExt cx="386455" cy="287569"/>
          </a:xfrm>
        </p:grpSpPr>
        <p:sp>
          <p:nvSpPr>
            <p:cNvPr id="1173" name="Google Shape;1173;p38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6" name="Google Shape;1176;p3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77" name="Google Shape;1177;p3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178" name="Google Shape;1178;p3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0" name="Google Shape;1180;p3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181" name="Google Shape;1181;p3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38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184" name="Google Shape;118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5400" y="2367725"/>
            <a:ext cx="1197648" cy="14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200 PUNTOS</a:t>
            </a:r>
            <a:endParaRPr/>
          </a:p>
        </p:txBody>
      </p:sp>
      <p:sp>
        <p:nvSpPr>
          <p:cNvPr id="1190" name="Google Shape;1190;p39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¡OOOH! ¡PERO NO TE DESANIMES!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191" name="Google Shape;1191;p39"/>
          <p:cNvGrpSpPr/>
          <p:nvPr/>
        </p:nvGrpSpPr>
        <p:grpSpPr>
          <a:xfrm rot="5400000">
            <a:off x="8429492" y="3631082"/>
            <a:ext cx="489717" cy="256661"/>
            <a:chOff x="-497745" y="609805"/>
            <a:chExt cx="489717" cy="256661"/>
          </a:xfrm>
        </p:grpSpPr>
        <p:cxnSp>
          <p:nvCxnSpPr>
            <p:cNvPr id="1192" name="Google Shape;1192;p39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3" name="Google Shape;1193;p39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39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95" name="Google Shape;1195;p39"/>
          <p:cNvSpPr/>
          <p:nvPr/>
        </p:nvSpPr>
        <p:spPr>
          <a:xfrm>
            <a:off x="1404988" y="1596651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6" name="Google Shape;1196;p39"/>
          <p:cNvGrpSpPr/>
          <p:nvPr/>
        </p:nvGrpSpPr>
        <p:grpSpPr>
          <a:xfrm>
            <a:off x="1479303" y="1672092"/>
            <a:ext cx="200893" cy="198617"/>
            <a:chOff x="5778658" y="3703488"/>
            <a:chExt cx="312140" cy="308603"/>
          </a:xfrm>
        </p:grpSpPr>
        <p:sp>
          <p:nvSpPr>
            <p:cNvPr id="1197" name="Google Shape;1197;p39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0" name="Google Shape;1200;p3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01" name="Google Shape;1201;p3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202" name="Google Shape;1202;p3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3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205" name="Google Shape;1205;p3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7" name="Google Shape;1207;p39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Dañar la visión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08" name="Google Shape;1208;p39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9" name="Google Shape;1209;p39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 fuertes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1" name="Google Shape;1211;p39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Disminuir el sistema inmunitario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214" name="Google Shape;121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5400" y="2367725"/>
            <a:ext cx="1197648" cy="14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40"/>
          <p:cNvSpPr/>
          <p:nvPr/>
        </p:nvSpPr>
        <p:spPr>
          <a:xfrm flipH="1">
            <a:off x="2229288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0"/>
          <p:cNvSpPr txBox="1"/>
          <p:nvPr>
            <p:ph type="title"/>
          </p:nvPr>
        </p:nvSpPr>
        <p:spPr>
          <a:xfrm>
            <a:off x="1026138" y="2633287"/>
            <a:ext cx="37194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¿CÓMO AYUDAR?</a:t>
            </a:r>
            <a:endParaRPr sz="4800"/>
          </a:p>
        </p:txBody>
      </p:sp>
      <p:sp>
        <p:nvSpPr>
          <p:cNvPr id="1221" name="Google Shape;1221;p40"/>
          <p:cNvSpPr txBox="1"/>
          <p:nvPr>
            <p:ph idx="2" type="title"/>
          </p:nvPr>
        </p:nvSpPr>
        <p:spPr>
          <a:xfrm>
            <a:off x="2229288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22" name="Google Shape;1222;p40"/>
          <p:cNvSpPr/>
          <p:nvPr/>
        </p:nvSpPr>
        <p:spPr>
          <a:xfrm>
            <a:off x="5358763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3" name="Google Shape;1223;p40"/>
          <p:cNvGrpSpPr/>
          <p:nvPr/>
        </p:nvGrpSpPr>
        <p:grpSpPr>
          <a:xfrm>
            <a:off x="5358763" y="1109400"/>
            <a:ext cx="2890500" cy="733500"/>
            <a:chOff x="5053825" y="1109400"/>
            <a:chExt cx="2890500" cy="733500"/>
          </a:xfrm>
        </p:grpSpPr>
        <p:sp>
          <p:nvSpPr>
            <p:cNvPr id="1224" name="Google Shape;1224;p40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ELIGE UNA PREGUNTA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28" name="Google Shape;1228;p40">
            <a:hlinkClick action="ppaction://hlinksldjump" r:id="rId3"/>
          </p:cNvPr>
          <p:cNvSpPr/>
          <p:nvPr/>
        </p:nvSpPr>
        <p:spPr>
          <a:xfrm>
            <a:off x="5540563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puntos</a:t>
            </a:r>
            <a:endParaRPr/>
          </a:p>
        </p:txBody>
      </p:sp>
      <p:sp>
        <p:nvSpPr>
          <p:cNvPr id="1229" name="Google Shape;1229;p40">
            <a:hlinkClick action="ppaction://hlinksldjump" r:id="rId4"/>
          </p:cNvPr>
          <p:cNvSpPr/>
          <p:nvPr/>
        </p:nvSpPr>
        <p:spPr>
          <a:xfrm>
            <a:off x="5540563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30" name="Google Shape;1230;p40">
            <a:hlinkClick action="ppaction://hlinksldjump" r:id="rId5"/>
          </p:cNvPr>
          <p:cNvSpPr/>
          <p:nvPr/>
        </p:nvSpPr>
        <p:spPr>
          <a:xfrm>
            <a:off x="5540563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1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1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7" name="Google Shape;1237;p41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38" name="Google Shape;1238;p41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41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300 PUNTOS</a:t>
            </a:r>
            <a:endParaRPr/>
          </a:p>
        </p:txBody>
      </p:sp>
      <p:sp>
        <p:nvSpPr>
          <p:cNvPr id="1241" name="Google Shape;1241;p41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y IX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2" name="Google Shape;1242;p41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3" name="Google Shape;1243;p41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III y IV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44" name="Google Shape;1244;p41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5" name="Google Shape;1245;p41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46" name="Google Shape;1246;p41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247" name="Google Shape;1247;p41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1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1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250" name="Google Shape;1250;p41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1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41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5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¿QUÉ FACTOR DE COAGULACIÓN LES FALTA?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pic>
        <p:nvPicPr>
          <p:cNvPr id="1253" name="Google Shape;1253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42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2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0" name="Google Shape;1260;p42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61" name="Google Shape;1261;p42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3" name="Google Shape;1263;p4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300 PUNTOS</a:t>
            </a:r>
            <a:endParaRPr/>
          </a:p>
        </p:txBody>
      </p:sp>
      <p:sp>
        <p:nvSpPr>
          <p:cNvPr id="1264" name="Google Shape;1264;p42"/>
          <p:cNvSpPr/>
          <p:nvPr/>
        </p:nvSpPr>
        <p:spPr>
          <a:xfrm>
            <a:off x="4845175" y="3514738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y IX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265" name="Google Shape;1265;p42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6" name="Google Shape;1266;p42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III y IV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7" name="Google Shape;1267;p42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8" name="Google Shape;1268;p42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¡GENIAL! HAS CONSEGUIDO 300 PUNTOS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269" name="Google Shape;1269;p42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270" name="Google Shape;1270;p42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271" name="Google Shape;1271;p42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2" name="Google Shape;1272;p42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3" name="Google Shape;1273;p42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74" name="Google Shape;1274;p42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275" name="Google Shape;1275;p42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42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42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78" name="Google Shape;1278;p42"/>
          <p:cNvSpPr/>
          <p:nvPr/>
        </p:nvSpPr>
        <p:spPr>
          <a:xfrm>
            <a:off x="4467275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9" name="Google Shape;1279;p42"/>
          <p:cNvGrpSpPr/>
          <p:nvPr/>
        </p:nvGrpSpPr>
        <p:grpSpPr>
          <a:xfrm>
            <a:off x="4544290" y="1941300"/>
            <a:ext cx="497870" cy="370475"/>
            <a:chOff x="5197967" y="3714018"/>
            <a:chExt cx="386455" cy="287569"/>
          </a:xfrm>
        </p:grpSpPr>
        <p:sp>
          <p:nvSpPr>
            <p:cNvPr id="1280" name="Google Shape;1280;p42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42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84" name="Google Shape;1284;p42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285" name="Google Shape;1285;p42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2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42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288" name="Google Shape;1288;p42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2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3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3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7" name="Google Shape;1297;p43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298" name="Google Shape;1298;p43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0" name="Google Shape;1300;p4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 </a:t>
            </a:r>
            <a:r>
              <a:rPr lang="en"/>
              <a:t>• 300 PUNTOS</a:t>
            </a:r>
            <a:endParaRPr/>
          </a:p>
        </p:txBody>
      </p:sp>
      <p:sp>
        <p:nvSpPr>
          <p:cNvPr id="1301" name="Google Shape;1301;p43"/>
          <p:cNvSpPr/>
          <p:nvPr/>
        </p:nvSpPr>
        <p:spPr>
          <a:xfrm>
            <a:off x="4845175" y="3514738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VIII y IX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2" name="Google Shape;1302;p43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3" name="Google Shape;1303;p43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Factores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III y IV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304" name="Google Shape;1304;p43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5" name="Google Shape;1305;p43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¡OOPS! NO HAS TENIDO SUERTE…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grpSp>
        <p:nvGrpSpPr>
          <p:cNvPr id="1306" name="Google Shape;1306;p43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307" name="Google Shape;1307;p4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308" name="Google Shape;1308;p4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9" name="Google Shape;1309;p4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0" name="Google Shape;1310;p4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11" name="Google Shape;1311;p4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312" name="Google Shape;1312;p4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3" name="Google Shape;1313;p4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4" name="Google Shape;1314;p4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15" name="Google Shape;1315;p43"/>
          <p:cNvSpPr/>
          <p:nvPr/>
        </p:nvSpPr>
        <p:spPr>
          <a:xfrm>
            <a:off x="4467285" y="1800574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43"/>
          <p:cNvGrpSpPr/>
          <p:nvPr/>
        </p:nvGrpSpPr>
        <p:grpSpPr>
          <a:xfrm>
            <a:off x="4606098" y="1941416"/>
            <a:ext cx="374724" cy="370478"/>
            <a:chOff x="5778658" y="3703488"/>
            <a:chExt cx="312140" cy="308603"/>
          </a:xfrm>
        </p:grpSpPr>
        <p:sp>
          <p:nvSpPr>
            <p:cNvPr id="1317" name="Google Shape;1317;p43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0" name="Google Shape;1320;p4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21" name="Google Shape;1321;p43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322" name="Google Shape;1322;p43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3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43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325" name="Google Shape;1325;p43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3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7" name="Google Shape;132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7300" y="1995225"/>
            <a:ext cx="2008700" cy="20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6"/>
          <p:cNvSpPr txBox="1"/>
          <p:nvPr>
            <p:ph type="title"/>
          </p:nvPr>
        </p:nvSpPr>
        <p:spPr>
          <a:xfrm>
            <a:off x="962400" y="515025"/>
            <a:ext cx="72192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EXPLICACIÓN DEL JUEGO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30" name="Google Shape;930;p26"/>
          <p:cNvSpPr txBox="1"/>
          <p:nvPr/>
        </p:nvSpPr>
        <p:spPr>
          <a:xfrm>
            <a:off x="767800" y="1093925"/>
            <a:ext cx="76710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586A"/>
                </a:solidFill>
                <a:latin typeface="Inconsolata"/>
                <a:ea typeface="Inconsolata"/>
                <a:cs typeface="Inconsolata"/>
                <a:sym typeface="Inconsolata"/>
              </a:rPr>
              <a:t>PASOS A SEGUIR:</a:t>
            </a:r>
            <a:endParaRPr sz="1700">
              <a:solidFill>
                <a:srgbClr val="2E586A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 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Cada participante elegirá un grupo (animal). Siendo 5 jugadores máximo.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Para empezar con el juego, cada participante tirará un dado y el que saque el número mayor será el primero en empezar.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El primer participante elegirá sobre 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qué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 tema quiere responder las preguntas.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En cada tema hay varias preguntas con diferentes puntuaciones. Cada participante elegirá 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qué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 pregunta quiere responder.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Si acierta la respuesta, conseguirá la puntuación correspondiente. Sin embargo, si no acierta, no sumará puntos.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Tras responder la pregunta, se le pasará el turno al siguiente participante.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Inconsolata"/>
              <a:buAutoNum type="arabicPeriod"/>
            </a:pP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Para terminar el juego, se 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sumarán</a:t>
            </a:r>
            <a:r>
              <a:rPr lang="en">
                <a:latin typeface="Inconsolata"/>
                <a:ea typeface="Inconsolata"/>
                <a:cs typeface="Inconsolata"/>
                <a:sym typeface="Inconsolata"/>
              </a:rPr>
              <a:t> las puntuaciones de cada grupo. El que tenga mayor puntuación, ganará.</a:t>
            </a:r>
            <a:endParaRPr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100 PUNTOS</a:t>
            </a:r>
            <a:endParaRPr sz="2300"/>
          </a:p>
        </p:txBody>
      </p:sp>
      <p:sp>
        <p:nvSpPr>
          <p:cNvPr id="1333" name="Google Shape;1333;p4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34" name="Google Shape;1334;p4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35" name="Google Shape;1335;p4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4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338" name="Google Shape;1338;p4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0" name="Google Shape;1340;p44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¿CUAL ES EL TRATEMIENTO MÁS COMÚN?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41" name="Google Shape;1341;p44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Terapia de reemplazo (factores)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2" name="Google Shape;1342;p44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3" name="Google Shape;1343;p44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tratamiento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4" name="Google Shape;1344;p44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5" name="Google Shape;1345;p44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Transfundir 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6" name="Google Shape;1346;p44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47" name="Google Shape;1347;p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45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Terapia de reemplazo (factores)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353" name="Google Shape;1353;p45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4" name="Google Shape;1354;p45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tratamiento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5" name="Google Shape;1355;p45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6" name="Google Shape;1356;p45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Transfundir 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7" name="Google Shape;1357;p45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58" name="Google Shape;1358;p45"/>
          <p:cNvGrpSpPr/>
          <p:nvPr/>
        </p:nvGrpSpPr>
        <p:grpSpPr>
          <a:xfrm rot="5400000">
            <a:off x="8429492" y="2324719"/>
            <a:ext cx="489717" cy="256661"/>
            <a:chOff x="-497745" y="609805"/>
            <a:chExt cx="489717" cy="256661"/>
          </a:xfrm>
        </p:grpSpPr>
        <p:cxnSp>
          <p:nvCxnSpPr>
            <p:cNvPr id="1359" name="Google Shape;1359;p45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0" name="Google Shape;1360;p45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1" name="Google Shape;1361;p45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rgbClr val="93C47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62" name="Google Shape;1362;p45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¡MUY BIEN! ¡SIGUE ASI!!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63" name="Google Shape;1363;p45"/>
          <p:cNvSpPr/>
          <p:nvPr/>
        </p:nvSpPr>
        <p:spPr>
          <a:xfrm>
            <a:off x="1546713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45"/>
          <p:cNvGrpSpPr/>
          <p:nvPr/>
        </p:nvGrpSpPr>
        <p:grpSpPr>
          <a:xfrm>
            <a:off x="1588016" y="1700667"/>
            <a:ext cx="266924" cy="198624"/>
            <a:chOff x="5197967" y="3714018"/>
            <a:chExt cx="386455" cy="287569"/>
          </a:xfrm>
        </p:grpSpPr>
        <p:sp>
          <p:nvSpPr>
            <p:cNvPr id="1365" name="Google Shape;1365;p45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45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69" name="Google Shape;1369;p45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70" name="Google Shape;1370;p45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5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2" name="Google Shape;1372;p45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373" name="Google Shape;1373;p45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5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75" name="Google Shape;1375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45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100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6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Terapia de reemplazo (factores)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2" name="Google Shape;1382;p46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3" name="Google Shape;1383;p46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tratamiento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4" name="Google Shape;1384;p46"/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5" name="Google Shape;1385;p46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Transfundir 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6" name="Google Shape;1386;p46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87" name="Google Shape;1387;p46"/>
          <p:cNvGrpSpPr/>
          <p:nvPr/>
        </p:nvGrpSpPr>
        <p:grpSpPr>
          <a:xfrm rot="5400000">
            <a:off x="8429492" y="2324719"/>
            <a:ext cx="489717" cy="256661"/>
            <a:chOff x="-497745" y="609805"/>
            <a:chExt cx="489717" cy="256661"/>
          </a:xfrm>
        </p:grpSpPr>
        <p:cxnSp>
          <p:nvCxnSpPr>
            <p:cNvPr id="1388" name="Google Shape;1388;p46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9" name="Google Shape;1389;p46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0" name="Google Shape;1390;p46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91" name="Google Shape;1391;p46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¡OHHH! NO TE DESANIMES…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392" name="Google Shape;1392;p46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3" name="Google Shape;1393;p46"/>
          <p:cNvGrpSpPr/>
          <p:nvPr/>
        </p:nvGrpSpPr>
        <p:grpSpPr>
          <a:xfrm>
            <a:off x="1879103" y="1700667"/>
            <a:ext cx="200893" cy="198617"/>
            <a:chOff x="5778658" y="3703488"/>
            <a:chExt cx="312140" cy="308603"/>
          </a:xfrm>
        </p:grpSpPr>
        <p:sp>
          <p:nvSpPr>
            <p:cNvPr id="1394" name="Google Shape;1394;p46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7" name="Google Shape;1397;p46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98" name="Google Shape;1398;p46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399" name="Google Shape;1399;p46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6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46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02" name="Google Shape;1402;p46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6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4" name="Google Shape;1404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0600" y="2435425"/>
            <a:ext cx="1814226" cy="181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46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100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7"/>
          <p:cNvSpPr/>
          <p:nvPr/>
        </p:nvSpPr>
        <p:spPr>
          <a:xfrm>
            <a:off x="418250" y="1880525"/>
            <a:ext cx="4154100" cy="23286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¿QUÉ COMPLICACIÓN PUEDE APARECER HACIA EL TRATAMIENTO?</a:t>
            </a:r>
            <a:endParaRPr b="1" sz="21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11" name="Google Shape;1411;p47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7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Generar anticuerpos de los factores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3" name="Google Shape;1413;p47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4" name="Google Shape;1414;p47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Dolor muscular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5" name="Google Shape;1415;p47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6" name="Google Shape;1416;p47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17" name="Google Shape;1417;p47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8" name="Google Shape;1418;p47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19" name="Google Shape;1419;p4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20" name="Google Shape;1420;p47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7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4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23" name="Google Shape;1423;p47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7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5" name="Google Shape;1425;p47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200 PUNTOS</a:t>
            </a:r>
            <a:endParaRPr sz="2300"/>
          </a:p>
        </p:txBody>
      </p:sp>
      <p:pic>
        <p:nvPicPr>
          <p:cNvPr id="1426" name="Google Shape;1426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28626" y="1635876"/>
            <a:ext cx="489300" cy="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¡ENHORABUENA! ¡¡SIGUE ASI!!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32" name="Google Shape;1432;p4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48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Generar anticuerpos de los factores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4" name="Google Shape;1434;p48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5" name="Google Shape;1435;p48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Dolor muscular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6" name="Google Shape;1436;p48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7" name="Google Shape;1437;p48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38" name="Google Shape;1438;p48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439" name="Google Shape;1439;p48"/>
          <p:cNvGrpSpPr/>
          <p:nvPr/>
        </p:nvGrpSpPr>
        <p:grpSpPr>
          <a:xfrm>
            <a:off x="4467270" y="2044080"/>
            <a:ext cx="4058511" cy="489717"/>
            <a:chOff x="4884732" y="2675167"/>
            <a:chExt cx="4058511" cy="489717"/>
          </a:xfrm>
        </p:grpSpPr>
        <p:grpSp>
          <p:nvGrpSpPr>
            <p:cNvPr id="1440" name="Google Shape;1440;p48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441" name="Google Shape;1441;p48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2" name="Google Shape;1442;p48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3" name="Google Shape;1443;p48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44" name="Google Shape;1444;p48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445" name="Google Shape;1445;p48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6" name="Google Shape;1446;p48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47" name="Google Shape;1447;p48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48" name="Google Shape;1448;p48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449" name="Google Shape;1449;p48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2" name="Google Shape;1452;p4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53" name="Google Shape;1453;p4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54" name="Google Shape;1454;p4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6" name="Google Shape;1456;p4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57" name="Google Shape;1457;p4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9" name="Google Shape;1459;p48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</a:t>
            </a:r>
            <a:r>
              <a:rPr lang="en" sz="2300"/>
              <a:t>AMIENTO • 200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9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¡OOOHH! NO HAS ACERTADO…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65" name="Google Shape;1465;p49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49"/>
          <p:cNvSpPr/>
          <p:nvPr/>
        </p:nvSpPr>
        <p:spPr>
          <a:xfrm>
            <a:off x="4845187" y="2047887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Generar anticuerpos de los factores</a:t>
            </a:r>
            <a:endParaRPr sz="13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67" name="Google Shape;1467;p49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8" name="Google Shape;1468;p49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Dolor muscular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69" name="Google Shape;1469;p49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0" name="Google Shape;1470;p49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Hemorragias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71" name="Google Shape;1471;p49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472" name="Google Shape;1472;p49"/>
          <p:cNvGrpSpPr/>
          <p:nvPr/>
        </p:nvGrpSpPr>
        <p:grpSpPr>
          <a:xfrm>
            <a:off x="4467270" y="2044080"/>
            <a:ext cx="4058511" cy="489717"/>
            <a:chOff x="4884732" y="2675167"/>
            <a:chExt cx="4058511" cy="489717"/>
          </a:xfrm>
        </p:grpSpPr>
        <p:grpSp>
          <p:nvGrpSpPr>
            <p:cNvPr id="1473" name="Google Shape;1473;p49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474" name="Google Shape;1474;p49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5" name="Google Shape;1475;p49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6" name="Google Shape;1476;p49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77" name="Google Shape;1477;p49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478" name="Google Shape;1478;p49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9" name="Google Shape;1479;p49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0" name="Google Shape;1480;p49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481" name="Google Shape;1481;p49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482" name="Google Shape;1482;p49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Google Shape;1485;p4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86" name="Google Shape;1486;p4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487" name="Google Shape;1487;p4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4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490" name="Google Shape;1490;p4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2" name="Google Shape;1492;p49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200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ELIGE LA FRASE CORRECTA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: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98" name="Google Shape;1498;p50">
            <a:hlinkClick action="ppaction://hlinksldjump" r:id="rId3"/>
          </p:cNvPr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 se generan coagulos pero no son capaces de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499" name="Google Shape;1499;p50">
            <a:hlinkClick action="ppaction://hlinksldjump" r:id="rId4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00" name="Google Shape;1500;p5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01" name="Google Shape;1501;p50">
              <a:hlinkClick action="ppaction://hlinksldjump" r:id="rId5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0">
              <a:hlinkClick action="ppaction://hlinksldjump" r:id="rId6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5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04" name="Google Shape;1504;p50">
              <a:hlinkClick action="ppaction://hlinksldjump" r:id="rId7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0">
              <a:hlinkClick action="ppaction://hlinksldjump" r:id="rId8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50">
            <a:hlinkClick action="ppaction://hlinksldjump" r:id="rId9"/>
          </p:cNvPr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con hemofilia tiene una gran capacidad para parar una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07" name="Google Shape;1507;p50">
            <a:hlinkClick action="ppaction://hlinksldjump" r:id="rId10"/>
          </p:cNvPr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hemofilia, el problema es que se tarda más en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08" name="Google Shape;1508;p50">
            <a:hlinkClick action="ppaction://hlinksldjump" r:id="rId11"/>
          </p:cNvPr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9" name="Google Shape;1509;p50">
            <a:hlinkClick action="ppaction://hlinksldjump" r:id="rId12"/>
          </p:cNvPr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0" name="Google Shape;1510;p50">
            <a:hlinkClick action="ppaction://hlinksldjump" r:id="rId13"/>
          </p:cNvPr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1" name="Google Shape;1511;p50"/>
          <p:cNvSpPr txBox="1"/>
          <p:nvPr>
            <p:ph type="title"/>
          </p:nvPr>
        </p:nvSpPr>
        <p:spPr>
          <a:xfrm>
            <a:off x="1153050" y="603350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300 PUNTOS</a:t>
            </a:r>
            <a:endParaRPr sz="2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1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 se generan coagulos pero no son capaces de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7" name="Google Shape;1517;p51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con hemofilia tiene una gran capacidad para parar una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8" name="Google Shape;1518;p51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hemofilia, el problema es que se tarda más en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19" name="Google Shape;1519;p51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0" name="Google Shape;1520;p51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1" name="Google Shape;1521;p51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522" name="Google Shape;1522;p51"/>
          <p:cNvGrpSpPr/>
          <p:nvPr/>
        </p:nvGrpSpPr>
        <p:grpSpPr>
          <a:xfrm>
            <a:off x="6653344" y="2138292"/>
            <a:ext cx="1086711" cy="489717"/>
            <a:chOff x="6425170" y="2138292"/>
            <a:chExt cx="1086711" cy="489717"/>
          </a:xfrm>
        </p:grpSpPr>
        <p:grpSp>
          <p:nvGrpSpPr>
            <p:cNvPr id="1523" name="Google Shape;1523;p51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1524" name="Google Shape;1524;p51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5" name="Google Shape;1525;p51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6" name="Google Shape;1526;p51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27" name="Google Shape;1527;p51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1528" name="Google Shape;1528;p51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9" name="Google Shape;1529;p51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0" name="Google Shape;1530;p51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31" name="Google Shape;1531;p5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¡MUY BIEN! SIGUE ASÍ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32" name="Google Shape;1532;p51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3" name="Google Shape;1533;p51"/>
          <p:cNvGrpSpPr/>
          <p:nvPr/>
        </p:nvGrpSpPr>
        <p:grpSpPr>
          <a:xfrm>
            <a:off x="1846129" y="1700842"/>
            <a:ext cx="266924" cy="198624"/>
            <a:chOff x="5197967" y="3714018"/>
            <a:chExt cx="386455" cy="287569"/>
          </a:xfrm>
        </p:grpSpPr>
        <p:sp>
          <p:nvSpPr>
            <p:cNvPr id="1534" name="Google Shape;1534;p51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7" name="Google Shape;1537;p51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38" name="Google Shape;1538;p51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39" name="Google Shape;1539;p51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1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1" name="Google Shape;1541;p51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42" name="Google Shape;1542;p51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1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4" name="Google Shape;1544;p51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300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52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 se generan coagulos pero no son capaces de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0" name="Google Shape;1550;p52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con hemofilia tiene una gran capacidad para parar una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1" name="Google Shape;1551;p52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FFE1D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hemofilia, el problema es que se tarda más en parar la hemorragia.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552" name="Google Shape;1552;p52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3" name="Google Shape;1553;p52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4" name="Google Shape;1554;p52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555" name="Google Shape;1555;p52"/>
          <p:cNvGrpSpPr/>
          <p:nvPr/>
        </p:nvGrpSpPr>
        <p:grpSpPr>
          <a:xfrm>
            <a:off x="6653344" y="2138292"/>
            <a:ext cx="1086711" cy="489717"/>
            <a:chOff x="6425170" y="2138292"/>
            <a:chExt cx="1086711" cy="489717"/>
          </a:xfrm>
        </p:grpSpPr>
        <p:grpSp>
          <p:nvGrpSpPr>
            <p:cNvPr id="1556" name="Google Shape;1556;p52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1557" name="Google Shape;1557;p52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8" name="Google Shape;1558;p52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9" name="Google Shape;1559;p52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60" name="Google Shape;1560;p52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1561" name="Google Shape;1561;p52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2" name="Google Shape;1562;p52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3" name="Google Shape;1563;p52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564" name="Google Shape;1564;p52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¡QUÉ PENA! NO HAS ACERTADO…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65" name="Google Shape;1565;p52"/>
          <p:cNvSpPr/>
          <p:nvPr/>
        </p:nvSpPr>
        <p:spPr>
          <a:xfrm>
            <a:off x="1635713" y="1599089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6" name="Google Shape;1566;p52"/>
          <p:cNvGrpSpPr/>
          <p:nvPr/>
        </p:nvGrpSpPr>
        <p:grpSpPr>
          <a:xfrm>
            <a:off x="1710028" y="1674530"/>
            <a:ext cx="200893" cy="198617"/>
            <a:chOff x="5778658" y="3703488"/>
            <a:chExt cx="312140" cy="308603"/>
          </a:xfrm>
        </p:grpSpPr>
        <p:sp>
          <p:nvSpPr>
            <p:cNvPr id="1567" name="Google Shape;1567;p52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0" name="Google Shape;1570;p52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71" name="Google Shape;1571;p5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572" name="Google Shape;1572;p52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2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4" name="Google Shape;1574;p5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575" name="Google Shape;1575;p52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2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7" name="Google Shape;1577;p52"/>
          <p:cNvSpPr txBox="1"/>
          <p:nvPr>
            <p:ph type="title"/>
          </p:nvPr>
        </p:nvSpPr>
        <p:spPr>
          <a:xfrm>
            <a:off x="1200600" y="515025"/>
            <a:ext cx="72210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CUIDADOS Y TRATAMIENTO</a:t>
            </a:r>
            <a:r>
              <a:rPr lang="en" sz="2300"/>
              <a:t> • 300 PUNTOS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53"/>
          <p:cNvSpPr txBox="1"/>
          <p:nvPr>
            <p:ph type="title"/>
          </p:nvPr>
        </p:nvSpPr>
        <p:spPr>
          <a:xfrm>
            <a:off x="809800" y="515025"/>
            <a:ext cx="7133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AYUDAR?</a:t>
            </a:r>
            <a:r>
              <a:rPr lang="en"/>
              <a:t> • 100 PUNTOS</a:t>
            </a:r>
            <a:endParaRPr/>
          </a:p>
        </p:txBody>
      </p:sp>
      <p:sp>
        <p:nvSpPr>
          <p:cNvPr id="1583" name="Google Shape;1583;p53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Correcto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4" name="Google Shape;1584;p53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5" name="Google Shape;1585;p53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Incorrecto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6" name="Google Shape;1586;p53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87" name="Google Shape;1587;p53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88" name="Google Shape;1588;p53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589" name="Google Shape;1589;p53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3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53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592" name="Google Shape;1592;p53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3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4" name="Google Shape;1594;p53"/>
          <p:cNvSpPr/>
          <p:nvPr/>
        </p:nvSpPr>
        <p:spPr>
          <a:xfrm>
            <a:off x="4845175" y="1368988"/>
            <a:ext cx="3679800" cy="1328700"/>
          </a:xfrm>
          <a:prstGeom prst="roundRect">
            <a:avLst>
              <a:gd fmla="val 2351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¿LA HEMARTROSIS AGUDA PUEDE APARECER POR LA HEMOFILIA?</a:t>
            </a:r>
            <a:endParaRPr b="1" sz="18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595" name="Google Shape;1595;p53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3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7" name="Google Shape;1597;p53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598" name="Google Shape;1598;p53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00" name="Google Shape;1600;p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27"/>
          <p:cNvGrpSpPr/>
          <p:nvPr/>
        </p:nvGrpSpPr>
        <p:grpSpPr>
          <a:xfrm>
            <a:off x="590250" y="1553525"/>
            <a:ext cx="2449800" cy="3121200"/>
            <a:chOff x="590250" y="1553525"/>
            <a:chExt cx="2449800" cy="3121200"/>
          </a:xfrm>
        </p:grpSpPr>
        <p:sp>
          <p:nvSpPr>
            <p:cNvPr id="936" name="Google Shape;936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27"/>
          <p:cNvGrpSpPr/>
          <p:nvPr/>
        </p:nvGrpSpPr>
        <p:grpSpPr>
          <a:xfrm>
            <a:off x="6103961" y="1553525"/>
            <a:ext cx="2449800" cy="3121200"/>
            <a:chOff x="590250" y="1553525"/>
            <a:chExt cx="2449800" cy="3121200"/>
          </a:xfrm>
        </p:grpSpPr>
        <p:sp>
          <p:nvSpPr>
            <p:cNvPr id="939" name="Google Shape;939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1" name="Google Shape;941;p27"/>
          <p:cNvSpPr txBox="1"/>
          <p:nvPr>
            <p:ph idx="1" type="subTitle"/>
          </p:nvPr>
        </p:nvSpPr>
        <p:spPr>
          <a:xfrm>
            <a:off x="590250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CABALLO</a:t>
            </a:r>
            <a:endParaRPr/>
          </a:p>
        </p:txBody>
      </p:sp>
      <p:sp>
        <p:nvSpPr>
          <p:cNvPr id="942" name="Google Shape;942;p27"/>
          <p:cNvSpPr txBox="1"/>
          <p:nvPr>
            <p:ph idx="3" type="subTitle"/>
          </p:nvPr>
        </p:nvSpPr>
        <p:spPr>
          <a:xfrm>
            <a:off x="3347100" y="371285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TXERRIA</a:t>
            </a:r>
            <a:endParaRPr/>
          </a:p>
        </p:txBody>
      </p:sp>
      <p:sp>
        <p:nvSpPr>
          <p:cNvPr id="943" name="Google Shape;943;p27"/>
          <p:cNvSpPr txBox="1"/>
          <p:nvPr>
            <p:ph idx="5" type="subTitle"/>
          </p:nvPr>
        </p:nvSpPr>
        <p:spPr>
          <a:xfrm>
            <a:off x="6103961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CONEJO</a:t>
            </a:r>
            <a:endParaRPr/>
          </a:p>
        </p:txBody>
      </p:sp>
      <p:grpSp>
        <p:nvGrpSpPr>
          <p:cNvPr id="944" name="Google Shape;944;p27"/>
          <p:cNvGrpSpPr/>
          <p:nvPr/>
        </p:nvGrpSpPr>
        <p:grpSpPr>
          <a:xfrm>
            <a:off x="3347100" y="1553525"/>
            <a:ext cx="2449800" cy="3121200"/>
            <a:chOff x="590250" y="1553525"/>
            <a:chExt cx="2449800" cy="3121200"/>
          </a:xfrm>
        </p:grpSpPr>
        <p:sp>
          <p:nvSpPr>
            <p:cNvPr id="945" name="Google Shape;945;p27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chemeClr val="accent3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chemeClr val="accent3"/>
            </a:solidFill>
            <a:ln cap="flat" cmpd="sng" w="952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2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GRUPOS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190" y="2196226"/>
            <a:ext cx="1073924" cy="126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35562" y="2196225"/>
            <a:ext cx="1320325" cy="14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9315" y="2243401"/>
            <a:ext cx="979076" cy="1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27"/>
          <p:cNvSpPr txBox="1"/>
          <p:nvPr>
            <p:ph idx="5" type="subTitle"/>
          </p:nvPr>
        </p:nvSpPr>
        <p:spPr>
          <a:xfrm>
            <a:off x="3347111" y="3837425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CERDO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54"/>
          <p:cNvSpPr txBox="1"/>
          <p:nvPr>
            <p:ph type="title"/>
          </p:nvPr>
        </p:nvSpPr>
        <p:spPr>
          <a:xfrm>
            <a:off x="986125" y="515025"/>
            <a:ext cx="69573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AYUDAR?</a:t>
            </a:r>
            <a:r>
              <a:rPr lang="en"/>
              <a:t> • 100 PUNTOS</a:t>
            </a:r>
            <a:endParaRPr/>
          </a:p>
        </p:txBody>
      </p:sp>
      <p:sp>
        <p:nvSpPr>
          <p:cNvPr id="1606" name="Google Shape;1606;p54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Correcto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7" name="Google Shape;1607;p54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8" name="Google Shape;1608;p54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Incorrecto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9" name="Google Shape;1609;p54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0" name="Google Shape;1610;p54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B6D7A8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¡GENIAL! ¡100 PUNTOS MÁS!</a:t>
            </a:r>
            <a:endParaRPr b="1" sz="20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11" name="Google Shape;1611;p54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54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3" name="Google Shape;1613;p54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614" name="Google Shape;1614;p54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54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617" name="Google Shape;1617;p5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618" name="Google Shape;1618;p5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9" name="Google Shape;1619;p5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0" name="Google Shape;1620;p5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21" name="Google Shape;1621;p5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622" name="Google Shape;1622;p5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3" name="Google Shape;1623;p5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4" name="Google Shape;1624;p5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25" name="Google Shape;1625;p54"/>
          <p:cNvSpPr/>
          <p:nvPr/>
        </p:nvSpPr>
        <p:spPr>
          <a:xfrm>
            <a:off x="4343950" y="1872975"/>
            <a:ext cx="569100" cy="592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6" name="Google Shape;1626;p54"/>
          <p:cNvGrpSpPr/>
          <p:nvPr/>
        </p:nvGrpSpPr>
        <p:grpSpPr>
          <a:xfrm>
            <a:off x="4449757" y="2026435"/>
            <a:ext cx="357471" cy="285297"/>
            <a:chOff x="5197967" y="3714018"/>
            <a:chExt cx="386455" cy="287569"/>
          </a:xfrm>
        </p:grpSpPr>
        <p:sp>
          <p:nvSpPr>
            <p:cNvPr id="1627" name="Google Shape;1627;p54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0" name="Google Shape;1630;p5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31" name="Google Shape;1631;p54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632" name="Google Shape;1632;p54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4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4" name="Google Shape;1634;p54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635" name="Google Shape;1635;p54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4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37" name="Google Shape;163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55"/>
          <p:cNvSpPr txBox="1"/>
          <p:nvPr>
            <p:ph type="title"/>
          </p:nvPr>
        </p:nvSpPr>
        <p:spPr>
          <a:xfrm>
            <a:off x="986125" y="515025"/>
            <a:ext cx="69573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AYUDAR?</a:t>
            </a:r>
            <a:r>
              <a:rPr lang="en"/>
              <a:t> • 100 PUNTOS</a:t>
            </a:r>
            <a:endParaRPr/>
          </a:p>
        </p:txBody>
      </p:sp>
      <p:sp>
        <p:nvSpPr>
          <p:cNvPr id="1643" name="Google Shape;1643;p55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Correcto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4" name="Google Shape;1644;p55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5" name="Google Shape;1645;p55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Incorrecto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6" name="Google Shape;1646;p55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7" name="Google Shape;1647;p55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¡OHH! TU RESPUESTA NO ES CORRECTA…</a:t>
            </a:r>
            <a:endParaRPr b="1" sz="21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48" name="Google Shape;1648;p55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55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0" name="Google Shape;1650;p55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651" name="Google Shape;1651;p55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55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654" name="Google Shape;1654;p55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655" name="Google Shape;1655;p55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6" name="Google Shape;1656;p55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57" name="Google Shape;1657;p55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58" name="Google Shape;1658;p55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659" name="Google Shape;1659;p55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0" name="Google Shape;1660;p55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1" name="Google Shape;1661;p55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662" name="Google Shape;1662;p55"/>
          <p:cNvSpPr/>
          <p:nvPr/>
        </p:nvSpPr>
        <p:spPr>
          <a:xfrm>
            <a:off x="4396100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3" name="Google Shape;1663;p55"/>
          <p:cNvGrpSpPr/>
          <p:nvPr/>
        </p:nvGrpSpPr>
        <p:grpSpPr>
          <a:xfrm>
            <a:off x="4534698" y="1941278"/>
            <a:ext cx="374724" cy="370478"/>
            <a:chOff x="5778658" y="3703488"/>
            <a:chExt cx="312140" cy="308603"/>
          </a:xfrm>
        </p:grpSpPr>
        <p:sp>
          <p:nvSpPr>
            <p:cNvPr id="1664" name="Google Shape;1664;p55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7" name="Google Shape;1667;p55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68" name="Google Shape;1668;p55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669" name="Google Shape;1669;p55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5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1" name="Google Shape;1671;p55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672" name="Google Shape;1672;p55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5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4" name="Google Shape;1674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1800" y="2088850"/>
            <a:ext cx="1711025" cy="171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6"/>
          <p:cNvSpPr txBox="1"/>
          <p:nvPr>
            <p:ph type="title"/>
          </p:nvPr>
        </p:nvSpPr>
        <p:spPr>
          <a:xfrm>
            <a:off x="849325" y="515025"/>
            <a:ext cx="70941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AYUDAR?</a:t>
            </a:r>
            <a:r>
              <a:rPr lang="en"/>
              <a:t> • 200 PUNTOS</a:t>
            </a:r>
            <a:endParaRPr/>
          </a:p>
        </p:txBody>
      </p:sp>
      <p:sp>
        <p:nvSpPr>
          <p:cNvPr id="1680" name="Google Shape;1680;p56"/>
          <p:cNvSpPr/>
          <p:nvPr/>
        </p:nvSpPr>
        <p:spPr>
          <a:xfrm>
            <a:off x="986125" y="1880525"/>
            <a:ext cx="3302700" cy="2195100"/>
          </a:xfrm>
          <a:prstGeom prst="roundRect">
            <a:avLst>
              <a:gd fmla="val 1210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¿QUE HAY QUE HACER SI EL ENFERMO SE DA UN GOLPE Y LE SALE UN HEMATOMA?</a:t>
            </a:r>
            <a:endParaRPr b="1" sz="19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681" name="Google Shape;1681;p56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56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Ponemos calor en la zona dañada.</a:t>
            </a:r>
            <a:endParaRPr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683" name="Google Shape;1683;p56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4" name="Google Shape;1684;p56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nada que hacer. El 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moretón</a:t>
            </a: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se cura por su cuenta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85" name="Google Shape;1685;p56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6" name="Google Shape;1686;p56">
            <a:hlinkClick action="ppaction://hlinksldjump" r:id="rId7"/>
          </p:cNvPr>
          <p:cNvSpPr/>
          <p:nvPr/>
        </p:nvSpPr>
        <p:spPr>
          <a:xfrm>
            <a:off x="4845175" y="261117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zona dañada aplicar hielo y si el golpe es muy fuerte llamar al médico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87" name="Google Shape;1687;p56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8" name="Google Shape;1688;p56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89" name="Google Shape;1689;p56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690" name="Google Shape;1690;p56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6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2" name="Google Shape;1692;p56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693" name="Google Shape;1693;p56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6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5" name="Google Shape;1695;p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29375" y="1680300"/>
            <a:ext cx="434100" cy="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57"/>
          <p:cNvSpPr txBox="1"/>
          <p:nvPr>
            <p:ph type="title"/>
          </p:nvPr>
        </p:nvSpPr>
        <p:spPr>
          <a:xfrm>
            <a:off x="869700" y="515025"/>
            <a:ext cx="7073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CÓMO AYUDAR? • 200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57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¡PERFECTO! ¡SIGUE ASÍ! 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02" name="Google Shape;1702;p57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57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Ponemos calor en la zona dañada.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4" name="Google Shape;1704;p57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5" name="Google Shape;1705;p57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nada que hacer. El moretón se cura por su cuenta</a:t>
            </a:r>
            <a:endParaRPr sz="12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06" name="Google Shape;1706;p57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7" name="Google Shape;1707;p57"/>
          <p:cNvSpPr/>
          <p:nvPr/>
        </p:nvSpPr>
        <p:spPr>
          <a:xfrm>
            <a:off x="4845175" y="264612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zona dañada aplicar hielo y si el golpe es muy fuerte llamar al médico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8" name="Google Shape;1708;p57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09" name="Google Shape;1709;p57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710" name="Google Shape;1710;p57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711" name="Google Shape;1711;p57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2" name="Google Shape;1712;p57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3" name="Google Shape;1713;p57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14" name="Google Shape;1714;p57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715" name="Google Shape;1715;p57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6" name="Google Shape;1716;p57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7" name="Google Shape;1717;p57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18" name="Google Shape;1718;p57"/>
          <p:cNvGrpSpPr/>
          <p:nvPr/>
        </p:nvGrpSpPr>
        <p:grpSpPr>
          <a:xfrm>
            <a:off x="2388540" y="1695300"/>
            <a:ext cx="497870" cy="370475"/>
            <a:chOff x="5197967" y="3714018"/>
            <a:chExt cx="386455" cy="287569"/>
          </a:xfrm>
        </p:grpSpPr>
        <p:sp>
          <p:nvSpPr>
            <p:cNvPr id="1719" name="Google Shape;1719;p57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2" name="Google Shape;1722;p5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23" name="Google Shape;1723;p57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24" name="Google Shape;1724;p57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7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57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27" name="Google Shape;1727;p57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7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58"/>
          <p:cNvSpPr txBox="1"/>
          <p:nvPr>
            <p:ph type="title"/>
          </p:nvPr>
        </p:nvSpPr>
        <p:spPr>
          <a:xfrm>
            <a:off x="986125" y="515025"/>
            <a:ext cx="69573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CÓMO AYUDAR? • 200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58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¡¡NO HAS ACERTADO PERO ANIMO!!!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35" name="Google Shape;1735;p58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58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Ponemos calor en la zona dañada.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7" name="Google Shape;1737;p58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38" name="Google Shape;1738;p58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hay nada que hacer. El moretón se cura por su cuenta</a:t>
            </a:r>
            <a:endParaRPr sz="12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39" name="Google Shape;1739;p58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40" name="Google Shape;1740;p58"/>
          <p:cNvSpPr/>
          <p:nvPr/>
        </p:nvSpPr>
        <p:spPr>
          <a:xfrm>
            <a:off x="4845175" y="2616275"/>
            <a:ext cx="3302700" cy="592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En la zona dañada aplicar hielo y si el golpe es muy fuerte llamar al médico</a:t>
            </a:r>
            <a:r>
              <a:rPr lang="en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41" name="Google Shape;1741;p58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42" name="Google Shape;1742;p58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743" name="Google Shape;1743;p58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744" name="Google Shape;1744;p58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5" name="Google Shape;1745;p58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6" name="Google Shape;1746;p58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47" name="Google Shape;1747;p58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748" name="Google Shape;1748;p58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9" name="Google Shape;1749;p58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0" name="Google Shape;1750;p58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51" name="Google Shape;1751;p58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752" name="Google Shape;1752;p58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8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8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5" name="Google Shape;1755;p58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56" name="Google Shape;1756;p5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57" name="Google Shape;1757;p58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8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9" name="Google Shape;1759;p5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60" name="Google Shape;1760;p58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8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59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67" name="Google Shape;1767;p59"/>
          <p:cNvSpPr txBox="1"/>
          <p:nvPr>
            <p:ph type="title"/>
          </p:nvPr>
        </p:nvSpPr>
        <p:spPr>
          <a:xfrm>
            <a:off x="890100" y="515025"/>
            <a:ext cx="70533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CÓMO AYUDAR?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5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69" name="Google Shape;1769;p5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770" name="Google Shape;1770;p5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5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773" name="Google Shape;1773;p5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5" name="Google Shape;1775;p59"/>
          <p:cNvSpPr/>
          <p:nvPr/>
        </p:nvSpPr>
        <p:spPr>
          <a:xfrm>
            <a:off x="722400" y="1392725"/>
            <a:ext cx="7699200" cy="6897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QUÉ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NO DEBEMOS HACER CUANDO HAYA UNA 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PÉRDIDA</a:t>
            </a: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 DE SANGRE ABUNDANTE?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76" name="Google Shape;1776;p59">
            <a:hlinkClick action="ppaction://hlinksldjump" r:id="rId8"/>
          </p:cNvPr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Levantar la parte del cuerpo que sangra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77" name="Google Shape;1777;p59">
            <a:hlinkClick action="ppaction://hlinksldjump" r:id="rId9"/>
          </p:cNvPr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8" name="Google Shape;1778;p59">
            <a:hlinkClick action="ppaction://hlinksldjump" r:id="rId10"/>
          </p:cNvPr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nada hasta que llegue la ambulancia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9" name="Google Shape;1779;p59">
            <a:hlinkClick action="ppaction://hlinksldjump" r:id="rId11"/>
          </p:cNvPr>
          <p:cNvSpPr/>
          <p:nvPr/>
        </p:nvSpPr>
        <p:spPr>
          <a:xfrm>
            <a:off x="4507462" y="358446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0" name="Google Shape;1780;p59">
            <a:hlinkClick action="ppaction://hlinksldjump" r:id="rId12"/>
          </p:cNvPr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Presionar la zona dañada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81" name="Google Shape;1781;p59">
            <a:hlinkClick action="ppaction://hlinksldjump" r:id="rId13"/>
          </p:cNvPr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2" name="Google Shape;1782;p59"/>
          <p:cNvSpPr txBox="1"/>
          <p:nvPr/>
        </p:nvSpPr>
        <p:spPr>
          <a:xfrm>
            <a:off x="1493100" y="3238415"/>
            <a:ext cx="20250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3" name="Google Shape;1783;p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60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89" name="Google Shape;1789;p60"/>
          <p:cNvSpPr txBox="1"/>
          <p:nvPr>
            <p:ph type="title"/>
          </p:nvPr>
        </p:nvSpPr>
        <p:spPr>
          <a:xfrm>
            <a:off x="869700" y="515025"/>
            <a:ext cx="70737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CÓMO AYUDAR?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60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Levantar la parte del cuerpo que sangra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91" name="Google Shape;1791;p60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2" name="Google Shape;1792;p60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nada hasta que llegue la ambulancia</a:t>
            </a:r>
            <a:r>
              <a:rPr lang="en">
                <a:solidFill>
                  <a:schemeClr val="dk1"/>
                </a:solidFill>
              </a:rPr>
              <a:t>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93" name="Google Shape;1793;p60"/>
          <p:cNvSpPr/>
          <p:nvPr/>
        </p:nvSpPr>
        <p:spPr>
          <a:xfrm>
            <a:off x="45074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4" name="Google Shape;1794;p60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Presionar la zona dañada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795" name="Google Shape;1795;p60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6" name="Google Shape;1796;p6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¡GENIAL! VAS MUY BIEN!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797" name="Google Shape;1797;p60"/>
          <p:cNvSpPr/>
          <p:nvPr/>
        </p:nvSpPr>
        <p:spPr>
          <a:xfrm>
            <a:off x="180478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8" name="Google Shape;1798;p60"/>
          <p:cNvGrpSpPr/>
          <p:nvPr/>
        </p:nvGrpSpPr>
        <p:grpSpPr>
          <a:xfrm>
            <a:off x="1846129" y="1700842"/>
            <a:ext cx="266924" cy="198624"/>
            <a:chOff x="5197967" y="3714018"/>
            <a:chExt cx="386455" cy="287569"/>
          </a:xfrm>
        </p:grpSpPr>
        <p:sp>
          <p:nvSpPr>
            <p:cNvPr id="1799" name="Google Shape;1799;p60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60"/>
          <p:cNvGrpSpPr/>
          <p:nvPr/>
        </p:nvGrpSpPr>
        <p:grpSpPr>
          <a:xfrm rot="5400000">
            <a:off x="8429492" y="3630869"/>
            <a:ext cx="489717" cy="256661"/>
            <a:chOff x="-497745" y="609805"/>
            <a:chExt cx="489717" cy="256661"/>
          </a:xfrm>
        </p:grpSpPr>
        <p:cxnSp>
          <p:nvCxnSpPr>
            <p:cNvPr id="1803" name="Google Shape;1803;p60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60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5" name="Google Shape;1805;p60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06" name="Google Shape;1806;p60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07" name="Google Shape;1807;p6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08" name="Google Shape;1808;p60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60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6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11" name="Google Shape;1811;p60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60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13" name="Google Shape;1813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61"/>
          <p:cNvSpPr/>
          <p:nvPr/>
        </p:nvSpPr>
        <p:spPr>
          <a:xfrm>
            <a:off x="722400" y="2208400"/>
            <a:ext cx="3566400" cy="17955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19" name="Google Shape;1819;p61"/>
          <p:cNvSpPr txBox="1"/>
          <p:nvPr>
            <p:ph type="title"/>
          </p:nvPr>
        </p:nvSpPr>
        <p:spPr>
          <a:xfrm>
            <a:off x="1014250" y="515025"/>
            <a:ext cx="69291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COMO AYUDAR?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61"/>
          <p:cNvSpPr/>
          <p:nvPr/>
        </p:nvSpPr>
        <p:spPr>
          <a:xfrm>
            <a:off x="4439575" y="220840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Levantar la parte del cuerpo que sangra.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21" name="Google Shape;1821;p61"/>
          <p:cNvSpPr/>
          <p:nvPr/>
        </p:nvSpPr>
        <p:spPr>
          <a:xfrm>
            <a:off x="4507462" y="2278312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2" name="Google Shape;1822;p61"/>
          <p:cNvSpPr/>
          <p:nvPr/>
        </p:nvSpPr>
        <p:spPr>
          <a:xfrm>
            <a:off x="4439575" y="3514550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nada hasta que llegue la ambulancia</a:t>
            </a:r>
            <a:r>
              <a:rPr lang="en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23" name="Google Shape;1823;p61"/>
          <p:cNvSpPr/>
          <p:nvPr/>
        </p:nvSpPr>
        <p:spPr>
          <a:xfrm>
            <a:off x="4507462" y="3584450"/>
            <a:ext cx="349500" cy="349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24" name="Google Shape;1824;p61"/>
          <p:cNvSpPr/>
          <p:nvPr/>
        </p:nvSpPr>
        <p:spPr>
          <a:xfrm>
            <a:off x="4439575" y="2861475"/>
            <a:ext cx="3981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Presionar la zona dañada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25" name="Google Shape;1825;p61"/>
          <p:cNvSpPr/>
          <p:nvPr/>
        </p:nvSpPr>
        <p:spPr>
          <a:xfrm>
            <a:off x="4507462" y="2931387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26" name="Google Shape;1826;p61"/>
          <p:cNvGrpSpPr/>
          <p:nvPr/>
        </p:nvGrpSpPr>
        <p:grpSpPr>
          <a:xfrm rot="5400000">
            <a:off x="8429492" y="3630869"/>
            <a:ext cx="489717" cy="256661"/>
            <a:chOff x="-497745" y="609805"/>
            <a:chExt cx="489717" cy="256661"/>
          </a:xfrm>
        </p:grpSpPr>
        <p:cxnSp>
          <p:nvCxnSpPr>
            <p:cNvPr id="1827" name="Google Shape;1827;p61"/>
            <p:cNvCxnSpPr/>
            <p:nvPr/>
          </p:nvCxnSpPr>
          <p:spPr>
            <a:xfrm>
              <a:off x="-253026" y="609805"/>
              <a:ext cx="0" cy="189900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8" name="Google Shape;1828;p61"/>
            <p:cNvCxnSpPr/>
            <p:nvPr/>
          </p:nvCxnSpPr>
          <p:spPr>
            <a:xfrm>
              <a:off x="-55579" y="689024"/>
              <a:ext cx="0" cy="190184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9" name="Google Shape;1829;p61"/>
            <p:cNvCxnSpPr/>
            <p:nvPr/>
          </p:nvCxnSpPr>
          <p:spPr>
            <a:xfrm>
              <a:off x="-450345" y="689077"/>
              <a:ext cx="0" cy="189775"/>
            </a:xfrm>
            <a:prstGeom prst="straightConnector1">
              <a:avLst/>
            </a:prstGeom>
            <a:noFill/>
            <a:ln cap="rnd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0" name="Google Shape;1830;p61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¡OHHH! ESTA VEZ NO HA HABIDO SUERTE…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31" name="Google Shape;1831;p61"/>
          <p:cNvSpPr/>
          <p:nvPr/>
        </p:nvSpPr>
        <p:spPr>
          <a:xfrm>
            <a:off x="93993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2" name="Google Shape;1832;p61"/>
          <p:cNvGrpSpPr/>
          <p:nvPr/>
        </p:nvGrpSpPr>
        <p:grpSpPr>
          <a:xfrm>
            <a:off x="1014253" y="1700667"/>
            <a:ext cx="200893" cy="198617"/>
            <a:chOff x="5778658" y="3703488"/>
            <a:chExt cx="312140" cy="308603"/>
          </a:xfrm>
        </p:grpSpPr>
        <p:sp>
          <p:nvSpPr>
            <p:cNvPr id="1833" name="Google Shape;1833;p61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6" name="Google Shape;1836;p61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37" name="Google Shape;1837;p61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38" name="Google Shape;1838;p61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61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0" name="Google Shape;1840;p61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41" name="Google Shape;1841;p61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61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43" name="Google Shape;184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9788" y="2320313"/>
            <a:ext cx="15716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6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</a:t>
            </a:r>
            <a:r>
              <a:rPr lang="en"/>
              <a:t> • 100 PUNTOS</a:t>
            </a:r>
            <a:endParaRPr/>
          </a:p>
        </p:txBody>
      </p:sp>
      <p:sp>
        <p:nvSpPr>
          <p:cNvPr id="1849" name="Google Shape;1849;p62"/>
          <p:cNvSpPr/>
          <p:nvPr/>
        </p:nvSpPr>
        <p:spPr>
          <a:xfrm>
            <a:off x="986125" y="1880525"/>
            <a:ext cx="3403200" cy="2123400"/>
          </a:xfrm>
          <a:prstGeom prst="roundRect">
            <a:avLst>
              <a:gd fmla="val 1210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ELIGE EL MEJOR CONSEJO PARA UNA PERSONA CON HEMOFILIA</a:t>
            </a:r>
            <a:endParaRPr b="1" sz="18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50" name="Google Shape;1850;p62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62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tomar la medicación pautada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52" name="Google Shape;1852;p62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3" name="Google Shape;1853;p62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deporte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54" name="Google Shape;1854;p62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5" name="Google Shape;1855;p62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Conocer los </a:t>
            </a: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síntomas</a:t>
            </a: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del sangrado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56" name="Google Shape;1856;p62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7" name="Google Shape;1857;p62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58" name="Google Shape;1858;p6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59" name="Google Shape;1859;p62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2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6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62" name="Google Shape;1862;p62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2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64" name="Google Shape;1864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11525" y="1663401"/>
            <a:ext cx="651901" cy="43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6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100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63"/>
          <p:cNvSpPr/>
          <p:nvPr/>
        </p:nvSpPr>
        <p:spPr>
          <a:xfrm>
            <a:off x="986125" y="1880525"/>
            <a:ext cx="3355500" cy="2123400"/>
          </a:xfrm>
          <a:prstGeom prst="roundRect">
            <a:avLst>
              <a:gd fmla="val 12107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¡MUY BUENA! ¡HAS ADIVINADO!</a:t>
            </a:r>
            <a:endParaRPr b="1" sz="25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871" name="Google Shape;1871;p63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63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tomar la medicación pautada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3" name="Google Shape;1873;p63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4" name="Google Shape;1874;p63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deporte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5" name="Google Shape;1875;p63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6" name="Google Shape;1876;p63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Conocer los síntomas del sangrado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877" name="Google Shape;1877;p63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78" name="Google Shape;1878;p63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879" name="Google Shape;1879;p6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880" name="Google Shape;1880;p6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1" name="Google Shape;1881;p6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2" name="Google Shape;1882;p6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83" name="Google Shape;1883;p6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884" name="Google Shape;1884;p6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5" name="Google Shape;1885;p6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6" name="Google Shape;1886;p6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87" name="Google Shape;1887;p6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88" name="Google Shape;1888;p63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889" name="Google Shape;1889;p63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3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1" name="Google Shape;1891;p63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892" name="Google Shape;1892;p63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3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4" name="Google Shape;1894;p63"/>
          <p:cNvGrpSpPr/>
          <p:nvPr/>
        </p:nvGrpSpPr>
        <p:grpSpPr>
          <a:xfrm>
            <a:off x="2388540" y="1695287"/>
            <a:ext cx="497870" cy="370475"/>
            <a:chOff x="5197967" y="3714018"/>
            <a:chExt cx="386455" cy="287569"/>
          </a:xfrm>
        </p:grpSpPr>
        <p:sp>
          <p:nvSpPr>
            <p:cNvPr id="1895" name="Google Shape;1895;p63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3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3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28"/>
          <p:cNvGrpSpPr/>
          <p:nvPr/>
        </p:nvGrpSpPr>
        <p:grpSpPr>
          <a:xfrm>
            <a:off x="1806500" y="1553525"/>
            <a:ext cx="2449800" cy="3121200"/>
            <a:chOff x="590250" y="1553525"/>
            <a:chExt cx="2449800" cy="3121200"/>
          </a:xfrm>
        </p:grpSpPr>
        <p:sp>
          <p:nvSpPr>
            <p:cNvPr id="957" name="Google Shape;957;p28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rgbClr val="D9D2E9"/>
            </a:solidFill>
            <a:ln cap="flat" cmpd="sng" w="9525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rgbClr val="D9D2E9"/>
            </a:solidFill>
            <a:ln cap="flat" cmpd="sng" w="9525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28"/>
          <p:cNvGrpSpPr/>
          <p:nvPr/>
        </p:nvGrpSpPr>
        <p:grpSpPr>
          <a:xfrm>
            <a:off x="4751836" y="1553525"/>
            <a:ext cx="2449800" cy="3121200"/>
            <a:chOff x="590250" y="1553525"/>
            <a:chExt cx="2449800" cy="3121200"/>
          </a:xfrm>
        </p:grpSpPr>
        <p:sp>
          <p:nvSpPr>
            <p:cNvPr id="960" name="Google Shape;960;p28"/>
            <p:cNvSpPr/>
            <p:nvPr/>
          </p:nvSpPr>
          <p:spPr>
            <a:xfrm>
              <a:off x="590250" y="1553525"/>
              <a:ext cx="2449800" cy="3121200"/>
            </a:xfrm>
            <a:prstGeom prst="roundRect">
              <a:avLst>
                <a:gd fmla="val 5647" name="adj"/>
              </a:avLst>
            </a:pr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90250" y="1553525"/>
              <a:ext cx="2449800" cy="371400"/>
            </a:xfrm>
            <a:prstGeom prst="round2SameRect">
              <a:avLst>
                <a:gd fmla="val 36134" name="adj1"/>
                <a:gd fmla="val 0" name="adj2"/>
              </a:avLst>
            </a:pr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28"/>
          <p:cNvSpPr txBox="1"/>
          <p:nvPr>
            <p:ph idx="1" type="subTitle"/>
          </p:nvPr>
        </p:nvSpPr>
        <p:spPr>
          <a:xfrm>
            <a:off x="1806500" y="387820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OVEJA</a:t>
            </a:r>
            <a:endParaRPr/>
          </a:p>
        </p:txBody>
      </p:sp>
      <p:sp>
        <p:nvSpPr>
          <p:cNvPr id="963" name="Google Shape;963;p28"/>
          <p:cNvSpPr txBox="1"/>
          <p:nvPr>
            <p:ph idx="5" type="subTitle"/>
          </p:nvPr>
        </p:nvSpPr>
        <p:spPr>
          <a:xfrm>
            <a:off x="4799411" y="3878200"/>
            <a:ext cx="24498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GALLINA</a:t>
            </a:r>
            <a:endParaRPr/>
          </a:p>
        </p:txBody>
      </p:sp>
      <p:sp>
        <p:nvSpPr>
          <p:cNvPr id="964" name="Google Shape;964;p2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GRUPOS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5" name="Google Shape;9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388" y="2185475"/>
            <a:ext cx="1273824" cy="127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500" y="2173875"/>
            <a:ext cx="1273800" cy="129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64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100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64"/>
          <p:cNvSpPr/>
          <p:nvPr/>
        </p:nvSpPr>
        <p:spPr>
          <a:xfrm>
            <a:off x="986125" y="1880525"/>
            <a:ext cx="3450900" cy="2123400"/>
          </a:xfrm>
          <a:prstGeom prst="roundRect">
            <a:avLst>
              <a:gd fmla="val 12107" name="adj"/>
            </a:avLst>
          </a:prstGeom>
          <a:solidFill>
            <a:srgbClr val="F4CCCC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¡OHH! TU RESPUESTA NO ES CORRECTA</a:t>
            </a:r>
            <a:endParaRPr b="1" sz="23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04" name="Google Shape;1904;p64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tomar la medicación pautada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5" name="Google Shape;1905;p64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6" name="Google Shape;1906;p64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No hacer deporte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7" name="Google Shape;1907;p64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8" name="Google Shape;1908;p64"/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Conocer los síntomas del sangrado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09" name="Google Shape;1909;p64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910" name="Google Shape;1910;p64"/>
          <p:cNvGrpSpPr/>
          <p:nvPr/>
        </p:nvGrpSpPr>
        <p:grpSpPr>
          <a:xfrm>
            <a:off x="4467270" y="2697354"/>
            <a:ext cx="4058511" cy="489717"/>
            <a:chOff x="4884732" y="2675167"/>
            <a:chExt cx="4058511" cy="489717"/>
          </a:xfrm>
        </p:grpSpPr>
        <p:grpSp>
          <p:nvGrpSpPr>
            <p:cNvPr id="1911" name="Google Shape;1911;p64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912" name="Google Shape;1912;p64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3" name="Google Shape;1913;p64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4" name="Google Shape;1914;p64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15" name="Google Shape;1915;p64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916" name="Google Shape;1916;p64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7" name="Google Shape;1917;p64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8" name="Google Shape;1918;p64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19" name="Google Shape;1919;p64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20" name="Google Shape;1920;p64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921" name="Google Shape;1921;p64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4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3" name="Google Shape;1923;p64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924" name="Google Shape;1924;p64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4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6" name="Google Shape;1926;p64"/>
          <p:cNvSpPr/>
          <p:nvPr/>
        </p:nvSpPr>
        <p:spPr>
          <a:xfrm>
            <a:off x="2385625" y="1462512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7" name="Google Shape;1927;p64"/>
          <p:cNvGrpSpPr/>
          <p:nvPr/>
        </p:nvGrpSpPr>
        <p:grpSpPr>
          <a:xfrm>
            <a:off x="2524210" y="1603203"/>
            <a:ext cx="374724" cy="370478"/>
            <a:chOff x="5778658" y="3703488"/>
            <a:chExt cx="312140" cy="308603"/>
          </a:xfrm>
        </p:grpSpPr>
        <p:sp>
          <p:nvSpPr>
            <p:cNvPr id="1928" name="Google Shape;1928;p64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4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4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65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65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200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65">
            <a:hlinkClick action="ppaction://hlinksldjump" r:id="rId3"/>
          </p:cNvPr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Natación, baile, ciclismo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38" name="Google Shape;1938;p65">
            <a:hlinkClick action="ppaction://hlinksldjump" r:id="rId4"/>
          </p:cNvPr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9" name="Google Shape;1939;p65">
            <a:hlinkClick action="ppaction://hlinksldjump" r:id="rId5"/>
          </p:cNvPr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Patinaje, fútbol, boxeo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40" name="Google Shape;1940;p65">
            <a:hlinkClick action="ppaction://hlinksldjump" r:id="rId6"/>
          </p:cNvPr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41" name="Google Shape;1941;p65">
            <a:hlinkClick action="ppaction://hlinksldjump" r:id="rId7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42" name="Google Shape;1942;p65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943" name="Google Shape;1943;p65">
              <a:hlinkClick action="ppaction://hlinksldjump" r:id="rId8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5">
              <a:hlinkClick action="ppaction://hlinksldjump" r:id="rId9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5" name="Google Shape;1945;p65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946" name="Google Shape;1946;p65">
              <a:hlinkClick action="ppaction://hlinksldjump" r:id="rId10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5">
              <a:hlinkClick action="ppaction://hlinksldjump" r:id="rId11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8" name="Google Shape;1948;p65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ELIGE EL GRUPO DE DEPORTES ACONSEJADOS A LOS </a:t>
            </a:r>
            <a:r>
              <a:rPr lang="en" sz="1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HEMOFÍLICOS</a:t>
            </a:r>
            <a:r>
              <a:rPr lang="en" sz="1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: </a:t>
            </a:r>
            <a:endParaRPr sz="16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49" name="Google Shape;1949;p65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0" name="Google Shape;1950;p65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951" name="Google Shape;1951;p65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5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53" name="Google Shape;1953;p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66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66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200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66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Natación, baile, ciclismo</a:t>
            </a:r>
            <a:endParaRPr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61" name="Google Shape;1961;p66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2" name="Google Shape;1962;p66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Patinaje, fútbol, boxeo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63" name="Google Shape;1963;p66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4" name="Google Shape;1964;p66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¡SI! 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¡CONTINUA ASÍ!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965" name="Google Shape;1965;p66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6" name="Google Shape;1966;p66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1967" name="Google Shape;1967;p66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66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66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1970" name="Google Shape;1970;p66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971" name="Google Shape;1971;p66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2" name="Google Shape;1972;p66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3" name="Google Shape;1973;p66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74" name="Google Shape;1974;p66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975" name="Google Shape;1975;p66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6" name="Google Shape;1976;p66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7" name="Google Shape;1977;p66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978" name="Google Shape;1978;p66"/>
          <p:cNvSpPr/>
          <p:nvPr/>
        </p:nvSpPr>
        <p:spPr>
          <a:xfrm>
            <a:off x="4467275" y="1800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9" name="Google Shape;1979;p66"/>
          <p:cNvGrpSpPr/>
          <p:nvPr/>
        </p:nvGrpSpPr>
        <p:grpSpPr>
          <a:xfrm>
            <a:off x="4544290" y="1941300"/>
            <a:ext cx="497870" cy="370475"/>
            <a:chOff x="5197967" y="3714018"/>
            <a:chExt cx="386455" cy="287569"/>
          </a:xfrm>
        </p:grpSpPr>
        <p:sp>
          <p:nvSpPr>
            <p:cNvPr id="1980" name="Google Shape;1980;p66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6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6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3" name="Google Shape;1983;p66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84" name="Google Shape;1984;p66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1985" name="Google Shape;1985;p66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6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66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1988" name="Google Shape;1988;p66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6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90" name="Google Shape;1990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67"/>
          <p:cNvSpPr/>
          <p:nvPr/>
        </p:nvSpPr>
        <p:spPr>
          <a:xfrm>
            <a:off x="986125" y="1553525"/>
            <a:ext cx="3302700" cy="2450400"/>
          </a:xfrm>
          <a:prstGeom prst="roundRect">
            <a:avLst>
              <a:gd fmla="val 564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67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200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67"/>
          <p:cNvSpPr/>
          <p:nvPr/>
        </p:nvSpPr>
        <p:spPr>
          <a:xfrm>
            <a:off x="4845187" y="35145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Natación, baile, ciclismo</a:t>
            </a:r>
            <a:endParaRPr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998" name="Google Shape;1998;p67"/>
          <p:cNvSpPr/>
          <p:nvPr/>
        </p:nvSpPr>
        <p:spPr>
          <a:xfrm>
            <a:off x="4913062" y="3584450"/>
            <a:ext cx="349500" cy="3495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9" name="Google Shape;1999;p67"/>
          <p:cNvSpPr/>
          <p:nvPr/>
        </p:nvSpPr>
        <p:spPr>
          <a:xfrm>
            <a:off x="4845187" y="2861475"/>
            <a:ext cx="3302700" cy="4893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Patinaje, fútbol, boxeo</a:t>
            </a:r>
            <a:endParaRPr sz="15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00" name="Google Shape;2000;p67"/>
          <p:cNvSpPr/>
          <p:nvPr/>
        </p:nvSpPr>
        <p:spPr>
          <a:xfrm>
            <a:off x="4913062" y="29313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rgbClr val="E0666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1" name="Google Shape;2001;p67"/>
          <p:cNvSpPr/>
          <p:nvPr/>
        </p:nvSpPr>
        <p:spPr>
          <a:xfrm>
            <a:off x="4845175" y="1555325"/>
            <a:ext cx="3302700" cy="1142400"/>
          </a:xfrm>
          <a:prstGeom prst="roundRect">
            <a:avLst>
              <a:gd fmla="val 2351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¡MAL! ESTA VEZ NO HA SIDO POSIBLE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02" name="Google Shape;2002;p67"/>
          <p:cNvSpPr/>
          <p:nvPr/>
        </p:nvSpPr>
        <p:spPr>
          <a:xfrm>
            <a:off x="986125" y="1553525"/>
            <a:ext cx="3302700" cy="371400"/>
          </a:xfrm>
          <a:prstGeom prst="round2SameRect">
            <a:avLst>
              <a:gd fmla="val 36134" name="adj1"/>
              <a:gd fmla="val 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3" name="Google Shape;2003;p67"/>
          <p:cNvGrpSpPr/>
          <p:nvPr/>
        </p:nvGrpSpPr>
        <p:grpSpPr>
          <a:xfrm>
            <a:off x="3962962" y="1621475"/>
            <a:ext cx="237900" cy="235500"/>
            <a:chOff x="7569175" y="1212625"/>
            <a:chExt cx="237900" cy="235500"/>
          </a:xfrm>
        </p:grpSpPr>
        <p:sp>
          <p:nvSpPr>
            <p:cNvPr id="2004" name="Google Shape;2004;p67"/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7"/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fmla="val 23520" name="adj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6" name="Google Shape;2006;p67"/>
          <p:cNvGrpSpPr/>
          <p:nvPr/>
        </p:nvGrpSpPr>
        <p:grpSpPr>
          <a:xfrm>
            <a:off x="4467270" y="3514530"/>
            <a:ext cx="4058511" cy="489717"/>
            <a:chOff x="4884732" y="2675167"/>
            <a:chExt cx="4058511" cy="489717"/>
          </a:xfrm>
        </p:grpSpPr>
        <p:grpSp>
          <p:nvGrpSpPr>
            <p:cNvPr id="2007" name="Google Shape;2007;p67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2008" name="Google Shape;2008;p67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9" name="Google Shape;2009;p67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0" name="Google Shape;2010;p67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11" name="Google Shape;2011;p67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2012" name="Google Shape;2012;p67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3" name="Google Shape;2013;p67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4" name="Google Shape;2014;p67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93C47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15" name="Google Shape;2015;p67"/>
          <p:cNvSpPr/>
          <p:nvPr/>
        </p:nvSpPr>
        <p:spPr>
          <a:xfrm>
            <a:off x="4467275" y="1800577"/>
            <a:ext cx="534300" cy="592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6" name="Google Shape;2016;p67"/>
          <p:cNvGrpSpPr/>
          <p:nvPr/>
        </p:nvGrpSpPr>
        <p:grpSpPr>
          <a:xfrm>
            <a:off x="4606378" y="1941468"/>
            <a:ext cx="257640" cy="285304"/>
            <a:chOff x="5778658" y="3703488"/>
            <a:chExt cx="312140" cy="308603"/>
          </a:xfrm>
        </p:grpSpPr>
        <p:sp>
          <p:nvSpPr>
            <p:cNvPr id="2017" name="Google Shape;2017;p67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7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7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0" name="Google Shape;2020;p67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21" name="Google Shape;2021;p67"/>
          <p:cNvGrpSpPr/>
          <p:nvPr/>
        </p:nvGrpSpPr>
        <p:grpSpPr>
          <a:xfrm>
            <a:off x="5001694" y="4451938"/>
            <a:ext cx="257624" cy="160024"/>
            <a:chOff x="5001694" y="4451938"/>
            <a:chExt cx="257624" cy="160024"/>
          </a:xfrm>
        </p:grpSpPr>
        <p:sp>
          <p:nvSpPr>
            <p:cNvPr id="2022" name="Google Shape;2022;p67">
              <a:hlinkClick action="ppaction://hlinksldjump" r:id="rId4"/>
            </p:cNvPr>
            <p:cNvSpPr/>
            <p:nvPr/>
          </p:nvSpPr>
          <p:spPr>
            <a:xfrm>
              <a:off x="5001694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7">
              <a:hlinkClick action="ppaction://hlinksldjump" r:id="rId5"/>
            </p:cNvPr>
            <p:cNvSpPr/>
            <p:nvPr/>
          </p:nvSpPr>
          <p:spPr>
            <a:xfrm>
              <a:off x="5134347" y="4451938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67"/>
          <p:cNvGrpSpPr/>
          <p:nvPr/>
        </p:nvGrpSpPr>
        <p:grpSpPr>
          <a:xfrm>
            <a:off x="3884682" y="4451935"/>
            <a:ext cx="257624" cy="160030"/>
            <a:chOff x="3884682" y="4451935"/>
            <a:chExt cx="257624" cy="160030"/>
          </a:xfrm>
        </p:grpSpPr>
        <p:sp>
          <p:nvSpPr>
            <p:cNvPr id="2025" name="Google Shape;2025;p67">
              <a:hlinkClick action="ppaction://hlinksldjump" r:id="rId6"/>
            </p:cNvPr>
            <p:cNvSpPr/>
            <p:nvPr/>
          </p:nvSpPr>
          <p:spPr>
            <a:xfrm rot="-10799921">
              <a:off x="4017335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7">
              <a:hlinkClick action="ppaction://hlinksldjump" r:id="rId7"/>
            </p:cNvPr>
            <p:cNvSpPr/>
            <p:nvPr/>
          </p:nvSpPr>
          <p:spPr>
            <a:xfrm rot="-10799921">
              <a:off x="3884682" y="4451936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27" name="Google Shape;2027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8875" y="2065525"/>
            <a:ext cx="3217200" cy="171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68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68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ELIGE LA FRASE FALSA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34" name="Google Shape;2034;p68">
            <a:hlinkClick action="ppaction://hlinksldjump" r:id="rId3"/>
          </p:cNvPr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hemofílica no tiene por qué evitar alimentos, puede comer de todo.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35" name="Google Shape;2035;p68">
            <a:hlinkClick action="ppaction://hlinksldjump" r:id="rId4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36" name="Google Shape;2036;p68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037" name="Google Shape;2037;p68">
              <a:hlinkClick action="ppaction://hlinksldjump" r:id="rId5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8">
              <a:hlinkClick action="ppaction://hlinksldjump" r:id="rId6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9" name="Google Shape;2039;p68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040" name="Google Shape;2040;p68">
              <a:hlinkClick action="ppaction://hlinksldjump" r:id="rId7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8">
              <a:hlinkClick action="ppaction://hlinksldjump" r:id="rId8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2" name="Google Shape;2042;p68">
            <a:hlinkClick action="ppaction://hlinksldjump" r:id="rId9"/>
          </p:cNvPr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Los hemofílicos deben tomar dietas con muchos carbohidratos.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43" name="Google Shape;2043;p68">
            <a:hlinkClick action="ppaction://hlinksldjump" r:id="rId10"/>
          </p:cNvPr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Comer alimentos ricos en hierro en vitamina K ayuda a controlar los sangrados.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44" name="Google Shape;2044;p68">
            <a:hlinkClick action="ppaction://hlinksldjump" r:id="rId11"/>
          </p:cNvPr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5" name="Google Shape;2045;p68">
            <a:hlinkClick action="ppaction://hlinksldjump" r:id="rId12"/>
          </p:cNvPr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6" name="Google Shape;2046;p68">
            <a:hlinkClick action="ppaction://hlinksldjump" r:id="rId13"/>
          </p:cNvPr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69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69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hemofílica no tiene por qué evitar alimentos, puede comer de todo.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3" name="Google Shape;2053;p69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rgbClr val="D9EAD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Los hemofílicos deben tomar dietas con muchos carbohidratos.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4" name="Google Shape;2054;p69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Comer alimentos ricos en hierro en vitamina K ayuda a controlar los sangrados.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55" name="Google Shape;2055;p69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69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7" name="Google Shape;2057;p69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8" name="Google Shape;2058;p69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¡MUY BIEN! RESPUESTA CORRECTA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59" name="Google Shape;2059;p69"/>
          <p:cNvSpPr/>
          <p:nvPr/>
        </p:nvSpPr>
        <p:spPr>
          <a:xfrm>
            <a:off x="1281613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0" name="Google Shape;2060;p69"/>
          <p:cNvGrpSpPr/>
          <p:nvPr/>
        </p:nvGrpSpPr>
        <p:grpSpPr>
          <a:xfrm>
            <a:off x="1322916" y="1700655"/>
            <a:ext cx="266924" cy="198624"/>
            <a:chOff x="5197967" y="3714018"/>
            <a:chExt cx="386455" cy="287569"/>
          </a:xfrm>
        </p:grpSpPr>
        <p:sp>
          <p:nvSpPr>
            <p:cNvPr id="2061" name="Google Shape;2061;p69"/>
            <p:cNvSpPr/>
            <p:nvPr/>
          </p:nvSpPr>
          <p:spPr>
            <a:xfrm>
              <a:off x="5204595" y="3720148"/>
              <a:ext cx="373200" cy="275336"/>
            </a:xfrm>
            <a:custGeom>
              <a:rect b="b" l="l" r="r" t="t"/>
              <a:pathLst>
                <a:path extrusionOk="0" h="10511" w="14247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9"/>
            <p:cNvSpPr/>
            <p:nvPr/>
          </p:nvSpPr>
          <p:spPr>
            <a:xfrm>
              <a:off x="5197967" y="3810259"/>
              <a:ext cx="323299" cy="191328"/>
            </a:xfrm>
            <a:custGeom>
              <a:rect b="b" l="l" r="r" t="t"/>
              <a:pathLst>
                <a:path extrusionOk="0" h="7304" w="12342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9"/>
            <p:cNvSpPr/>
            <p:nvPr/>
          </p:nvSpPr>
          <p:spPr>
            <a:xfrm>
              <a:off x="5292217" y="3714018"/>
              <a:ext cx="292205" cy="184622"/>
            </a:xfrm>
            <a:custGeom>
              <a:rect b="b" l="l" r="r" t="t"/>
              <a:pathLst>
                <a:path extrusionOk="0" h="7048" w="11155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4" name="Google Shape;2064;p69"/>
          <p:cNvGrpSpPr/>
          <p:nvPr/>
        </p:nvGrpSpPr>
        <p:grpSpPr>
          <a:xfrm>
            <a:off x="4028644" y="2138292"/>
            <a:ext cx="1086711" cy="489717"/>
            <a:chOff x="6425170" y="2138292"/>
            <a:chExt cx="1086711" cy="489717"/>
          </a:xfrm>
        </p:grpSpPr>
        <p:grpSp>
          <p:nvGrpSpPr>
            <p:cNvPr id="2065" name="Google Shape;2065;p69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2066" name="Google Shape;2066;p69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7" name="Google Shape;2067;p69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68" name="Google Shape;2068;p69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69" name="Google Shape;2069;p69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2070" name="Google Shape;2070;p69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1" name="Google Shape;2071;p69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72" name="Google Shape;2072;p69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073" name="Google Shape;2073;p69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74" name="Google Shape;2074;p69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075" name="Google Shape;2075;p69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9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69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078" name="Google Shape;2078;p69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9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70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 • 300 PUNTOS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70"/>
          <p:cNvSpPr/>
          <p:nvPr/>
        </p:nvSpPr>
        <p:spPr>
          <a:xfrm>
            <a:off x="7224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Una persona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hemofílica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no tiene por que evitar alimentos, puede comer de todo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6" name="Google Shape;2086;p70"/>
          <p:cNvSpPr/>
          <p:nvPr/>
        </p:nvSpPr>
        <p:spPr>
          <a:xfrm>
            <a:off x="33471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Los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hemofílicos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deben tomar dietas con muchos carbohidratos.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7" name="Google Shape;2087;p70"/>
          <p:cNvSpPr/>
          <p:nvPr/>
        </p:nvSpPr>
        <p:spPr>
          <a:xfrm>
            <a:off x="5971800" y="2383150"/>
            <a:ext cx="2449800" cy="1620900"/>
          </a:xfrm>
          <a:prstGeom prst="roundRect">
            <a:avLst>
              <a:gd fmla="val 7615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219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Comer alimentos ricos en hierro en 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vitamina</a:t>
            </a: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 K ayuda a controlar los sangrados. 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2088" name="Google Shape;2088;p70"/>
          <p:cNvSpPr/>
          <p:nvPr/>
        </p:nvSpPr>
        <p:spPr>
          <a:xfrm>
            <a:off x="17725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9" name="Google Shape;2089;p70"/>
          <p:cNvSpPr/>
          <p:nvPr/>
        </p:nvSpPr>
        <p:spPr>
          <a:xfrm>
            <a:off x="7021950" y="2208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0" name="Google Shape;2090;p70"/>
          <p:cNvSpPr/>
          <p:nvPr/>
        </p:nvSpPr>
        <p:spPr>
          <a:xfrm>
            <a:off x="4397250" y="2208400"/>
            <a:ext cx="349500" cy="349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1" name="Google Shape;2091;p70"/>
          <p:cNvSpPr/>
          <p:nvPr/>
        </p:nvSpPr>
        <p:spPr>
          <a:xfrm>
            <a:off x="722400" y="1555325"/>
            <a:ext cx="76992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chemeClr val="accent1"/>
                </a:highlight>
                <a:latin typeface="Coiny"/>
                <a:ea typeface="Coiny"/>
                <a:cs typeface="Coiny"/>
                <a:sym typeface="Coiny"/>
              </a:rPr>
              <a:t>¡NO! LA PRÓXIMA VEZ LO HARAS MEJOR</a:t>
            </a:r>
            <a:endParaRPr b="1" sz="2200">
              <a:solidFill>
                <a:schemeClr val="dk1"/>
              </a:solidFill>
              <a:highlight>
                <a:schemeClr val="accent1"/>
              </a:highlight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092" name="Google Shape;2092;p70"/>
          <p:cNvSpPr/>
          <p:nvPr/>
        </p:nvSpPr>
        <p:spPr>
          <a:xfrm>
            <a:off x="935538" y="1625226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3" name="Google Shape;2093;p70"/>
          <p:cNvGrpSpPr/>
          <p:nvPr/>
        </p:nvGrpSpPr>
        <p:grpSpPr>
          <a:xfrm>
            <a:off x="4028644" y="2138292"/>
            <a:ext cx="1086711" cy="489717"/>
            <a:chOff x="6425170" y="2138292"/>
            <a:chExt cx="1086711" cy="489717"/>
          </a:xfrm>
        </p:grpSpPr>
        <p:grpSp>
          <p:nvGrpSpPr>
            <p:cNvPr id="2094" name="Google Shape;2094;p70"/>
            <p:cNvGrpSpPr/>
            <p:nvPr/>
          </p:nvGrpSpPr>
          <p:grpSpPr>
            <a:xfrm rot="5400000">
              <a:off x="7138692" y="2254820"/>
              <a:ext cx="489717" cy="256661"/>
              <a:chOff x="-497745" y="1219405"/>
              <a:chExt cx="489717" cy="256661"/>
            </a:xfrm>
          </p:grpSpPr>
          <p:cxnSp>
            <p:nvCxnSpPr>
              <p:cNvPr id="2095" name="Google Shape;2095;p70"/>
              <p:cNvCxnSpPr/>
              <p:nvPr/>
            </p:nvCxnSpPr>
            <p:spPr>
              <a:xfrm>
                <a:off x="-253026" y="12194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6" name="Google Shape;2096;p70"/>
              <p:cNvCxnSpPr/>
              <p:nvPr/>
            </p:nvCxnSpPr>
            <p:spPr>
              <a:xfrm>
                <a:off x="-55579" y="12986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97" name="Google Shape;2097;p70"/>
              <p:cNvCxnSpPr/>
              <p:nvPr/>
            </p:nvCxnSpPr>
            <p:spPr>
              <a:xfrm>
                <a:off x="-450345" y="12986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98" name="Google Shape;2098;p70"/>
            <p:cNvGrpSpPr/>
            <p:nvPr/>
          </p:nvGrpSpPr>
          <p:grpSpPr>
            <a:xfrm rot="-5400000">
              <a:off x="6308642" y="2254820"/>
              <a:ext cx="489717" cy="256661"/>
              <a:chOff x="-497745" y="2057605"/>
              <a:chExt cx="489717" cy="256661"/>
            </a:xfrm>
          </p:grpSpPr>
          <p:cxnSp>
            <p:nvCxnSpPr>
              <p:cNvPr id="2099" name="Google Shape;2099;p70"/>
              <p:cNvCxnSpPr/>
              <p:nvPr/>
            </p:nvCxnSpPr>
            <p:spPr>
              <a:xfrm>
                <a:off x="-253026" y="2057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0" name="Google Shape;2100;p70"/>
              <p:cNvCxnSpPr/>
              <p:nvPr/>
            </p:nvCxnSpPr>
            <p:spPr>
              <a:xfrm>
                <a:off x="-55579" y="2136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01" name="Google Shape;2101;p70"/>
              <p:cNvCxnSpPr/>
              <p:nvPr/>
            </p:nvCxnSpPr>
            <p:spPr>
              <a:xfrm>
                <a:off x="-450345" y="2136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102" name="Google Shape;2102;p70"/>
          <p:cNvGrpSpPr/>
          <p:nvPr/>
        </p:nvGrpSpPr>
        <p:grpSpPr>
          <a:xfrm>
            <a:off x="1009853" y="1700667"/>
            <a:ext cx="200893" cy="198617"/>
            <a:chOff x="5778658" y="3703488"/>
            <a:chExt cx="312140" cy="308603"/>
          </a:xfrm>
        </p:grpSpPr>
        <p:sp>
          <p:nvSpPr>
            <p:cNvPr id="2103" name="Google Shape;2103;p70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0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0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6" name="Google Shape;2106;p70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107" name="Google Shape;2107;p70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2108" name="Google Shape;2108;p70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0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70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2111" name="Google Shape;2111;p70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0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71"/>
          <p:cNvSpPr txBox="1"/>
          <p:nvPr>
            <p:ph idx="1" type="subTitle"/>
          </p:nvPr>
        </p:nvSpPr>
        <p:spPr>
          <a:xfrm>
            <a:off x="2261250" y="2331796"/>
            <a:ext cx="4621500" cy="9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¡ENHORABUENA POR TU APRENDIZAJE!</a:t>
            </a:r>
            <a:endParaRPr b="1" sz="2400"/>
          </a:p>
        </p:txBody>
      </p:sp>
      <p:sp>
        <p:nvSpPr>
          <p:cNvPr id="2118" name="Google Shape;2118;p71"/>
          <p:cNvSpPr txBox="1"/>
          <p:nvPr>
            <p:ph type="title"/>
          </p:nvPr>
        </p:nvSpPr>
        <p:spPr>
          <a:xfrm>
            <a:off x="1381950" y="1251425"/>
            <a:ext cx="63801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SE ACABÓ EL JUEGO</a:t>
            </a:r>
            <a:endParaRPr sz="4700"/>
          </a:p>
        </p:txBody>
      </p:sp>
      <p:sp>
        <p:nvSpPr>
          <p:cNvPr id="2119" name="Google Shape;2119;p71">
            <a:hlinkClick action="ppaction://hlinksldjump" r:id="rId3"/>
          </p:cNvPr>
          <p:cNvSpPr/>
          <p:nvPr/>
        </p:nvSpPr>
        <p:spPr>
          <a:xfrm>
            <a:off x="2911050" y="3546750"/>
            <a:ext cx="3321900" cy="489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JUGAR OTRA VEZ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 txBox="1"/>
          <p:nvPr>
            <p:ph type="title"/>
          </p:nvPr>
        </p:nvSpPr>
        <p:spPr>
          <a:xfrm>
            <a:off x="2023650" y="1767300"/>
            <a:ext cx="5341800" cy="9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¡EMPECEMOS A</a:t>
            </a:r>
            <a:r>
              <a:rPr lang="en"/>
              <a:t> </a:t>
            </a:r>
            <a:r>
              <a:rPr b="1" lang="en">
                <a:solidFill>
                  <a:schemeClr val="accent2"/>
                </a:solidFill>
              </a:rPr>
              <a:t>JUGAR!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972" name="Google Shape;972;p29">
            <a:hlinkClick action="ppaction://hlinksldjump" r:id="rId3"/>
          </p:cNvPr>
          <p:cNvSpPr/>
          <p:nvPr/>
        </p:nvSpPr>
        <p:spPr>
          <a:xfrm>
            <a:off x="3501300" y="3539950"/>
            <a:ext cx="2141400" cy="4893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EMPEZAR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0"/>
          <p:cNvSpPr txBox="1"/>
          <p:nvPr>
            <p:ph idx="15"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ELIGE EL TEMA</a:t>
            </a:r>
            <a:endParaRPr/>
          </a:p>
        </p:txBody>
      </p:sp>
      <p:sp>
        <p:nvSpPr>
          <p:cNvPr id="978" name="Google Shape;978;p30">
            <a:hlinkClick action="ppaction://hlinksldjump" r:id="rId3"/>
          </p:cNvPr>
          <p:cNvSpPr/>
          <p:nvPr/>
        </p:nvSpPr>
        <p:spPr>
          <a:xfrm>
            <a:off x="722375" y="3361650"/>
            <a:ext cx="3742200" cy="1087500"/>
          </a:xfrm>
          <a:prstGeom prst="roundRect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0">
            <a:hlinkClick action="ppaction://hlinksldjump" r:id="rId4"/>
          </p:cNvPr>
          <p:cNvSpPr/>
          <p:nvPr/>
        </p:nvSpPr>
        <p:spPr>
          <a:xfrm>
            <a:off x="4679425" y="3361650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30">
            <a:hlinkClick action="ppaction://hlinksldjump" r:id="rId5"/>
          </p:cNvPr>
          <p:cNvSpPr/>
          <p:nvPr/>
        </p:nvSpPr>
        <p:spPr>
          <a:xfrm>
            <a:off x="722375" y="1752163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">
            <a:hlinkClick action="ppaction://hlinksldjump" r:id="rId6"/>
          </p:cNvPr>
          <p:cNvSpPr/>
          <p:nvPr/>
        </p:nvSpPr>
        <p:spPr>
          <a:xfrm>
            <a:off x="4679425" y="1752163"/>
            <a:ext cx="3742200" cy="1087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0">
            <a:hlinkClick action="ppaction://hlinksldjump" r:id="rId7"/>
          </p:cNvPr>
          <p:cNvSpPr/>
          <p:nvPr/>
        </p:nvSpPr>
        <p:spPr>
          <a:xfrm>
            <a:off x="865022" y="3501736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30">
            <a:hlinkClick action="ppaction://hlinksldjump" r:id="rId8"/>
          </p:cNvPr>
          <p:cNvSpPr/>
          <p:nvPr/>
        </p:nvSpPr>
        <p:spPr>
          <a:xfrm>
            <a:off x="4822072" y="1892263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30">
            <a:hlinkClick action="ppaction://hlinksldjump" r:id="rId9"/>
          </p:cNvPr>
          <p:cNvSpPr/>
          <p:nvPr/>
        </p:nvSpPr>
        <p:spPr>
          <a:xfrm>
            <a:off x="4822072" y="3501736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0">
            <a:hlinkClick action="ppaction://hlinksldjump" r:id="rId10"/>
          </p:cNvPr>
          <p:cNvSpPr/>
          <p:nvPr/>
        </p:nvSpPr>
        <p:spPr>
          <a:xfrm>
            <a:off x="865022" y="1892263"/>
            <a:ext cx="807300" cy="8073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0">
            <a:hlinkClick action="ppaction://hlinksldjump" r:id="rId11"/>
          </p:cNvPr>
          <p:cNvSpPr txBox="1"/>
          <p:nvPr>
            <p:ph idx="1" type="subTitle"/>
          </p:nvPr>
        </p:nvSpPr>
        <p:spPr>
          <a:xfrm>
            <a:off x="1739500" y="2048737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endParaRPr/>
          </a:p>
        </p:txBody>
      </p:sp>
      <p:sp>
        <p:nvSpPr>
          <p:cNvPr id="987" name="Google Shape;987;p30">
            <a:hlinkClick action="ppaction://hlinksldjump" r:id="rId12"/>
          </p:cNvPr>
          <p:cNvSpPr txBox="1"/>
          <p:nvPr>
            <p:ph idx="6" type="title"/>
          </p:nvPr>
        </p:nvSpPr>
        <p:spPr>
          <a:xfrm>
            <a:off x="484172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88" name="Google Shape;988;p30">
            <a:hlinkClick action="ppaction://hlinksldjump" r:id="rId13"/>
          </p:cNvPr>
          <p:cNvSpPr txBox="1"/>
          <p:nvPr>
            <p:ph idx="9" type="title"/>
          </p:nvPr>
        </p:nvSpPr>
        <p:spPr>
          <a:xfrm>
            <a:off x="484172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</a:rPr>
              <a:t>04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989" name="Google Shape;989;p30">
            <a:hlinkClick action="ppaction://hlinksldjump" r:id="rId14"/>
          </p:cNvPr>
          <p:cNvSpPr txBox="1"/>
          <p:nvPr>
            <p:ph type="title"/>
          </p:nvPr>
        </p:nvSpPr>
        <p:spPr>
          <a:xfrm>
            <a:off x="884672" y="20122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0" name="Google Shape;990;p30">
            <a:hlinkClick action="ppaction://hlinksldjump" r:id="rId15"/>
          </p:cNvPr>
          <p:cNvSpPr txBox="1"/>
          <p:nvPr>
            <p:ph idx="3" type="title"/>
          </p:nvPr>
        </p:nvSpPr>
        <p:spPr>
          <a:xfrm>
            <a:off x="884672" y="3621738"/>
            <a:ext cx="7680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02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91" name="Google Shape;991;p30">
            <a:hlinkClick action="ppaction://hlinksldjump" r:id="rId16"/>
          </p:cNvPr>
          <p:cNvSpPr txBox="1"/>
          <p:nvPr>
            <p:ph idx="4" type="subTitle"/>
          </p:nvPr>
        </p:nvSpPr>
        <p:spPr>
          <a:xfrm>
            <a:off x="1739500" y="371967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CUIDADOS Y TRATAMIENTO</a:t>
            </a:r>
            <a:endParaRPr sz="2000"/>
          </a:p>
        </p:txBody>
      </p:sp>
      <p:sp>
        <p:nvSpPr>
          <p:cNvPr id="992" name="Google Shape;992;p30">
            <a:hlinkClick action="ppaction://hlinksldjump" r:id="rId17"/>
          </p:cNvPr>
          <p:cNvSpPr txBox="1"/>
          <p:nvPr>
            <p:ph idx="7" type="subTitle"/>
          </p:nvPr>
        </p:nvSpPr>
        <p:spPr>
          <a:xfrm>
            <a:off x="5531675" y="2048737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AYUDAR?</a:t>
            </a:r>
            <a:endParaRPr/>
          </a:p>
        </p:txBody>
      </p:sp>
      <p:sp>
        <p:nvSpPr>
          <p:cNvPr id="993" name="Google Shape;993;p30">
            <a:hlinkClick action="ppaction://hlinksldjump" r:id="rId18"/>
          </p:cNvPr>
          <p:cNvSpPr txBox="1"/>
          <p:nvPr>
            <p:ph idx="13" type="subTitle"/>
          </p:nvPr>
        </p:nvSpPr>
        <p:spPr>
          <a:xfrm>
            <a:off x="5696550" y="3719674"/>
            <a:ext cx="24555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CONSEJOS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/>
          <p:nvPr/>
        </p:nvSpPr>
        <p:spPr>
          <a:xfrm>
            <a:off x="891657" y="1109400"/>
            <a:ext cx="2890500" cy="2924700"/>
          </a:xfrm>
          <a:prstGeom prst="roundRect">
            <a:avLst>
              <a:gd fmla="val 5874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9" name="Google Shape;999;p31"/>
          <p:cNvGrpSpPr/>
          <p:nvPr/>
        </p:nvGrpSpPr>
        <p:grpSpPr>
          <a:xfrm>
            <a:off x="891657" y="1109400"/>
            <a:ext cx="2890500" cy="733500"/>
            <a:chOff x="5053825" y="1109400"/>
            <a:chExt cx="2890500" cy="733500"/>
          </a:xfrm>
        </p:grpSpPr>
        <p:sp>
          <p:nvSpPr>
            <p:cNvPr id="1000" name="Google Shape;1000;p31"/>
            <p:cNvSpPr/>
            <p:nvPr/>
          </p:nvSpPr>
          <p:spPr>
            <a:xfrm>
              <a:off x="5053825" y="1109400"/>
              <a:ext cx="2890500" cy="733500"/>
            </a:xfrm>
            <a:prstGeom prst="round2SameRect">
              <a:avLst>
                <a:gd fmla="val 24175" name="adj1"/>
                <a:gd fmla="val 0" name="adj2"/>
              </a:avLst>
            </a:prstGeom>
            <a:solidFill>
              <a:schemeClr val="dk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365750" spcFirstLastPara="1" rIns="365750" wrap="square" tIns="27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Inconsolata"/>
                  <a:ea typeface="Inconsolata"/>
                  <a:cs typeface="Inconsolata"/>
                  <a:sym typeface="Inconsolata"/>
                </a:rPr>
                <a:t>ELIGE UNA PREGUNTA</a:t>
              </a:r>
              <a:endParaRPr b="1">
                <a:latin typeface="Inconsolata"/>
                <a:ea typeface="Inconsolata"/>
                <a:cs typeface="Inconsolata"/>
                <a:sym typeface="Inconsolata"/>
              </a:endParaRPr>
            </a:p>
          </p:txBody>
        </p:sp>
        <p:grpSp>
          <p:nvGrpSpPr>
            <p:cNvPr id="1001" name="Google Shape;1001;p31"/>
            <p:cNvGrpSpPr/>
            <p:nvPr/>
          </p:nvGrpSpPr>
          <p:grpSpPr>
            <a:xfrm>
              <a:off x="7630225" y="1185600"/>
              <a:ext cx="237900" cy="235500"/>
              <a:chOff x="7569175" y="1212625"/>
              <a:chExt cx="237900" cy="235500"/>
            </a:xfrm>
          </p:grpSpPr>
          <p:sp>
            <p:nvSpPr>
              <p:cNvPr id="1002" name="Google Shape;1002;p31"/>
              <p:cNvSpPr/>
              <p:nvPr/>
            </p:nvSpPr>
            <p:spPr>
              <a:xfrm>
                <a:off x="7569175" y="1212625"/>
                <a:ext cx="237900" cy="235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7594684" y="1236981"/>
                <a:ext cx="186900" cy="186900"/>
              </a:xfrm>
              <a:prstGeom prst="mathMultiply">
                <a:avLst>
                  <a:gd fmla="val 23520" name="adj1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4" name="Google Shape;1004;p31">
            <a:hlinkClick action="ppaction://hlinksldjump" r:id="rId3"/>
          </p:cNvPr>
          <p:cNvSpPr/>
          <p:nvPr/>
        </p:nvSpPr>
        <p:spPr>
          <a:xfrm>
            <a:off x="1073457" y="202230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100 puntos</a:t>
            </a:r>
            <a:endParaRPr/>
          </a:p>
        </p:txBody>
      </p:sp>
      <p:sp>
        <p:nvSpPr>
          <p:cNvPr id="1005" name="Google Shape;1005;p31">
            <a:hlinkClick action="ppaction://hlinksldjump" r:id="rId4"/>
          </p:cNvPr>
          <p:cNvSpPr/>
          <p:nvPr/>
        </p:nvSpPr>
        <p:spPr>
          <a:xfrm>
            <a:off x="1073457" y="3328450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300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6" name="Google Shape;1006;p31">
            <a:hlinkClick action="ppaction://hlinksldjump" r:id="rId5"/>
          </p:cNvPr>
          <p:cNvSpPr/>
          <p:nvPr/>
        </p:nvSpPr>
        <p:spPr>
          <a:xfrm>
            <a:off x="1073457" y="2675375"/>
            <a:ext cx="25269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200 puntos</a:t>
            </a:r>
            <a:endParaRPr sz="1600">
              <a:solidFill>
                <a:schemeClr val="dk1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7" name="Google Shape;1007;p31"/>
          <p:cNvSpPr/>
          <p:nvPr/>
        </p:nvSpPr>
        <p:spPr>
          <a:xfrm flipH="1">
            <a:off x="5604693" y="1035743"/>
            <a:ext cx="1313100" cy="13131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1"/>
          <p:cNvSpPr txBox="1"/>
          <p:nvPr>
            <p:ph idx="2" type="title"/>
          </p:nvPr>
        </p:nvSpPr>
        <p:spPr>
          <a:xfrm>
            <a:off x="4424950" y="2812775"/>
            <a:ext cx="380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93C47D"/>
                </a:solidFill>
              </a:rPr>
              <a:t>CUIDADOS Y TRATAMIENTO</a:t>
            </a:r>
            <a:endParaRPr sz="3500">
              <a:solidFill>
                <a:srgbClr val="93C47D"/>
              </a:solidFill>
            </a:endParaRPr>
          </a:p>
        </p:txBody>
      </p:sp>
      <p:sp>
        <p:nvSpPr>
          <p:cNvPr id="1009" name="Google Shape;1009;p31"/>
          <p:cNvSpPr txBox="1"/>
          <p:nvPr>
            <p:ph type="title"/>
          </p:nvPr>
        </p:nvSpPr>
        <p:spPr>
          <a:xfrm>
            <a:off x="5604693" y="1228937"/>
            <a:ext cx="1313100" cy="9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02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010" name="Google Shape;101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6975" y="4475600"/>
            <a:ext cx="541125" cy="5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2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100 PUNTOS</a:t>
            </a:r>
            <a:endParaRPr/>
          </a:p>
        </p:txBody>
      </p:sp>
      <p:sp>
        <p:nvSpPr>
          <p:cNvPr id="1016" name="Google Shape;1016;p32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¿CON QUÉ SE ASOCIA LA HEMOFILIA?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17" name="Google Shape;1017;p32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2">
            <a:hlinkClick action="ppaction://hlinksldjump" r:id="rId3"/>
          </p:cNvPr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Huesos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9" name="Google Shape;1019;p32">
            <a:hlinkClick action="ppaction://hlinksldjump" r:id="rId4"/>
          </p:cNvPr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0" name="Google Shape;1020;p32">
            <a:hlinkClick action="ppaction://hlinksldjump" r:id="rId5"/>
          </p:cNvPr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Músculos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1" name="Google Shape;1021;p32">
            <a:hlinkClick action="ppaction://hlinksldjump" r:id="rId6"/>
          </p:cNvPr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2" name="Google Shape;1022;p32">
            <a:hlinkClick action="ppaction://hlinksldjump" r:id="rId7"/>
          </p:cNvPr>
          <p:cNvSpPr/>
          <p:nvPr/>
        </p:nvSpPr>
        <p:spPr>
          <a:xfrm>
            <a:off x="4845187" y="2697575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3" name="Google Shape;1023;p32">
            <a:hlinkClick action="ppaction://hlinksldjump" r:id="rId8"/>
          </p:cNvPr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4" name="Google Shape;1024;p32">
            <a:hlinkClick action="ppaction://hlinksldjump" r:id="rId9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25" name="Google Shape;1025;p32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26" name="Google Shape;1026;p32">
              <a:hlinkClick action="ppaction://hlinksldjump" r:id="rId10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>
              <a:hlinkClick action="ppaction://hlinksldjump" r:id="rId11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29" name="Google Shape;1029;p32">
              <a:hlinkClick action="ppaction://hlinksldjump" r:id="rId12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>
              <a:hlinkClick action="ppaction://hlinksldjump" r:id="rId13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31" name="Google Shape;1031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94047" y="1635866"/>
            <a:ext cx="486865" cy="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 txBox="1"/>
          <p:nvPr>
            <p:ph type="title"/>
          </p:nvPr>
        </p:nvSpPr>
        <p:spPr>
          <a:xfrm>
            <a:off x="1200600" y="515025"/>
            <a:ext cx="67428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ENFERMEDAD</a:t>
            </a:r>
            <a:r>
              <a:rPr lang="en"/>
              <a:t> • 100 PUNTOS</a:t>
            </a:r>
            <a:endParaRPr/>
          </a:p>
        </p:txBody>
      </p:sp>
      <p:sp>
        <p:nvSpPr>
          <p:cNvPr id="1037" name="Google Shape;1037;p33"/>
          <p:cNvSpPr/>
          <p:nvPr/>
        </p:nvSpPr>
        <p:spPr>
          <a:xfrm>
            <a:off x="4845187" y="204450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Huesos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8" name="Google Shape;1038;p33"/>
          <p:cNvSpPr/>
          <p:nvPr/>
        </p:nvSpPr>
        <p:spPr>
          <a:xfrm>
            <a:off x="4913062" y="211440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39" name="Google Shape;1039;p33"/>
          <p:cNvSpPr/>
          <p:nvPr/>
        </p:nvSpPr>
        <p:spPr>
          <a:xfrm>
            <a:off x="4845187" y="3350650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Músculos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0" name="Google Shape;1040;p33"/>
          <p:cNvSpPr/>
          <p:nvPr/>
        </p:nvSpPr>
        <p:spPr>
          <a:xfrm>
            <a:off x="4913062" y="3420550"/>
            <a:ext cx="349500" cy="3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1" name="Google Shape;1041;p33"/>
          <p:cNvSpPr/>
          <p:nvPr/>
        </p:nvSpPr>
        <p:spPr>
          <a:xfrm>
            <a:off x="4845187" y="2697563"/>
            <a:ext cx="3302700" cy="4893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rPr>
              <a:t>Sangre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2" name="Google Shape;1042;p33"/>
          <p:cNvSpPr/>
          <p:nvPr/>
        </p:nvSpPr>
        <p:spPr>
          <a:xfrm>
            <a:off x="4913062" y="2767475"/>
            <a:ext cx="349500" cy="349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043" name="Google Shape;1043;p33"/>
          <p:cNvGrpSpPr/>
          <p:nvPr/>
        </p:nvGrpSpPr>
        <p:grpSpPr>
          <a:xfrm>
            <a:off x="4467270" y="2697355"/>
            <a:ext cx="4058511" cy="489717"/>
            <a:chOff x="4884732" y="2675167"/>
            <a:chExt cx="4058511" cy="489717"/>
          </a:xfrm>
        </p:grpSpPr>
        <p:grpSp>
          <p:nvGrpSpPr>
            <p:cNvPr id="1044" name="Google Shape;1044;p33"/>
            <p:cNvGrpSpPr/>
            <p:nvPr/>
          </p:nvGrpSpPr>
          <p:grpSpPr>
            <a:xfrm rot="5400000">
              <a:off x="8570054" y="2791694"/>
              <a:ext cx="489717" cy="256661"/>
              <a:chOff x="-497745" y="1295605"/>
              <a:chExt cx="489717" cy="256661"/>
            </a:xfrm>
          </p:grpSpPr>
          <p:cxnSp>
            <p:nvCxnSpPr>
              <p:cNvPr id="1045" name="Google Shape;1045;p33"/>
              <p:cNvCxnSpPr/>
              <p:nvPr/>
            </p:nvCxnSpPr>
            <p:spPr>
              <a:xfrm>
                <a:off x="-253026" y="12956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6" name="Google Shape;1046;p33"/>
              <p:cNvCxnSpPr/>
              <p:nvPr/>
            </p:nvCxnSpPr>
            <p:spPr>
              <a:xfrm>
                <a:off x="-55579" y="13748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7" name="Google Shape;1047;p33"/>
              <p:cNvCxnSpPr/>
              <p:nvPr/>
            </p:nvCxnSpPr>
            <p:spPr>
              <a:xfrm>
                <a:off x="-450345" y="13748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48" name="Google Shape;1048;p33"/>
            <p:cNvGrpSpPr/>
            <p:nvPr/>
          </p:nvGrpSpPr>
          <p:grpSpPr>
            <a:xfrm rot="-5400000">
              <a:off x="4768204" y="2791694"/>
              <a:ext cx="489717" cy="256661"/>
              <a:chOff x="-497745" y="2133805"/>
              <a:chExt cx="489717" cy="256661"/>
            </a:xfrm>
          </p:grpSpPr>
          <p:cxnSp>
            <p:nvCxnSpPr>
              <p:cNvPr id="1049" name="Google Shape;1049;p33"/>
              <p:cNvCxnSpPr/>
              <p:nvPr/>
            </p:nvCxnSpPr>
            <p:spPr>
              <a:xfrm>
                <a:off x="-253026" y="2133805"/>
                <a:ext cx="0" cy="189900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0" name="Google Shape;1050;p33"/>
              <p:cNvCxnSpPr/>
              <p:nvPr/>
            </p:nvCxnSpPr>
            <p:spPr>
              <a:xfrm>
                <a:off x="-55579" y="2213024"/>
                <a:ext cx="0" cy="190184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1" name="Google Shape;1051;p33"/>
              <p:cNvCxnSpPr/>
              <p:nvPr/>
            </p:nvCxnSpPr>
            <p:spPr>
              <a:xfrm>
                <a:off x="-450345" y="2213077"/>
                <a:ext cx="0" cy="189775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52" name="Google Shape;1052;p33"/>
          <p:cNvSpPr/>
          <p:nvPr/>
        </p:nvSpPr>
        <p:spPr>
          <a:xfrm>
            <a:off x="986125" y="1880525"/>
            <a:ext cx="3302700" cy="2123400"/>
          </a:xfrm>
          <a:prstGeom prst="roundRect">
            <a:avLst>
              <a:gd fmla="val 12107" name="adj"/>
            </a:avLst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4300" spcFirstLastPara="1" rIns="274300" wrap="square" tIns="411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rPr>
              <a:t>¡OHH! ¡NO HAS ACERTADO! </a:t>
            </a:r>
            <a:endParaRPr b="1" sz="2200">
              <a:solidFill>
                <a:schemeClr val="dk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53" name="Google Shape;1053;p33"/>
          <p:cNvSpPr/>
          <p:nvPr/>
        </p:nvSpPr>
        <p:spPr>
          <a:xfrm>
            <a:off x="2311525" y="1554587"/>
            <a:ext cx="651900" cy="651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33"/>
          <p:cNvGrpSpPr/>
          <p:nvPr/>
        </p:nvGrpSpPr>
        <p:grpSpPr>
          <a:xfrm>
            <a:off x="2436419" y="1681751"/>
            <a:ext cx="402129" cy="397574"/>
            <a:chOff x="5778658" y="3703488"/>
            <a:chExt cx="312140" cy="308603"/>
          </a:xfrm>
        </p:grpSpPr>
        <p:sp>
          <p:nvSpPr>
            <p:cNvPr id="1055" name="Google Shape;1055;p33"/>
            <p:cNvSpPr/>
            <p:nvPr/>
          </p:nvSpPr>
          <p:spPr>
            <a:xfrm>
              <a:off x="5784133" y="3708544"/>
              <a:ext cx="301190" cy="298466"/>
            </a:xfrm>
            <a:custGeom>
              <a:rect b="b" l="l" r="r" t="t"/>
              <a:pathLst>
                <a:path extrusionOk="0" h="11394" w="11498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5887865" y="3703540"/>
              <a:ext cx="202933" cy="308551"/>
            </a:xfrm>
            <a:custGeom>
              <a:rect b="b" l="l" r="r" t="t"/>
              <a:pathLst>
                <a:path extrusionOk="0" h="11779" w="7747">
                  <a:moveTo>
                    <a:pt x="4828" y="1"/>
                  </a:moveTo>
                  <a:cubicBezTo>
                    <a:pt x="4647" y="1"/>
                    <a:pt x="4465" y="69"/>
                    <a:pt x="4326" y="206"/>
                  </a:cubicBezTo>
                  <a:lnTo>
                    <a:pt x="1790" y="2745"/>
                  </a:lnTo>
                  <a:lnTo>
                    <a:pt x="420" y="1375"/>
                  </a:lnTo>
                  <a:cubicBezTo>
                    <a:pt x="377" y="1332"/>
                    <a:pt x="329" y="1314"/>
                    <a:pt x="283" y="1314"/>
                  </a:cubicBezTo>
                  <a:cubicBezTo>
                    <a:pt x="131" y="1314"/>
                    <a:pt x="0" y="1510"/>
                    <a:pt x="142" y="1652"/>
                  </a:cubicBezTo>
                  <a:lnTo>
                    <a:pt x="1650" y="3160"/>
                  </a:lnTo>
                  <a:cubicBezTo>
                    <a:pt x="1688" y="3198"/>
                    <a:pt x="1737" y="3217"/>
                    <a:pt x="1787" y="3217"/>
                  </a:cubicBezTo>
                  <a:cubicBezTo>
                    <a:pt x="1838" y="3217"/>
                    <a:pt x="1888" y="3198"/>
                    <a:pt x="1928" y="3160"/>
                  </a:cubicBezTo>
                  <a:lnTo>
                    <a:pt x="4600" y="484"/>
                  </a:lnTo>
                  <a:cubicBezTo>
                    <a:pt x="4664" y="420"/>
                    <a:pt x="4745" y="389"/>
                    <a:pt x="4827" y="389"/>
                  </a:cubicBezTo>
                  <a:cubicBezTo>
                    <a:pt x="4908" y="389"/>
                    <a:pt x="4989" y="420"/>
                    <a:pt x="5053" y="484"/>
                  </a:cubicBezTo>
                  <a:lnTo>
                    <a:pt x="7195" y="2626"/>
                  </a:lnTo>
                  <a:cubicBezTo>
                    <a:pt x="7318" y="2749"/>
                    <a:pt x="7318" y="2951"/>
                    <a:pt x="7195" y="3074"/>
                  </a:cubicBezTo>
                  <a:lnTo>
                    <a:pt x="4518" y="5751"/>
                  </a:lnTo>
                  <a:cubicBezTo>
                    <a:pt x="4443" y="5826"/>
                    <a:pt x="4443" y="5950"/>
                    <a:pt x="4518" y="6028"/>
                  </a:cubicBezTo>
                  <a:lnTo>
                    <a:pt x="7195" y="8701"/>
                  </a:lnTo>
                  <a:cubicBezTo>
                    <a:pt x="7318" y="8828"/>
                    <a:pt x="7318" y="9027"/>
                    <a:pt x="7195" y="9154"/>
                  </a:cubicBezTo>
                  <a:lnTo>
                    <a:pt x="5053" y="11295"/>
                  </a:lnTo>
                  <a:cubicBezTo>
                    <a:pt x="4989" y="11357"/>
                    <a:pt x="4908" y="11388"/>
                    <a:pt x="4827" y="11388"/>
                  </a:cubicBezTo>
                  <a:cubicBezTo>
                    <a:pt x="4745" y="11388"/>
                    <a:pt x="4664" y="11357"/>
                    <a:pt x="4600" y="11295"/>
                  </a:cubicBezTo>
                  <a:lnTo>
                    <a:pt x="3593" y="10284"/>
                  </a:lnTo>
                  <a:cubicBezTo>
                    <a:pt x="3550" y="10242"/>
                    <a:pt x="3503" y="10225"/>
                    <a:pt x="3457" y="10225"/>
                  </a:cubicBezTo>
                  <a:cubicBezTo>
                    <a:pt x="3306" y="10225"/>
                    <a:pt x="3176" y="10420"/>
                    <a:pt x="3315" y="10562"/>
                  </a:cubicBezTo>
                  <a:lnTo>
                    <a:pt x="4326" y="11569"/>
                  </a:lnTo>
                  <a:cubicBezTo>
                    <a:pt x="4460" y="11703"/>
                    <a:pt x="4638" y="11779"/>
                    <a:pt x="4827" y="11779"/>
                  </a:cubicBezTo>
                  <a:cubicBezTo>
                    <a:pt x="5015" y="11779"/>
                    <a:pt x="5197" y="11703"/>
                    <a:pt x="5327" y="11569"/>
                  </a:cubicBezTo>
                  <a:lnTo>
                    <a:pt x="7469" y="9428"/>
                  </a:lnTo>
                  <a:cubicBezTo>
                    <a:pt x="7746" y="9150"/>
                    <a:pt x="7746" y="8701"/>
                    <a:pt x="7469" y="8427"/>
                  </a:cubicBezTo>
                  <a:lnTo>
                    <a:pt x="4933" y="5888"/>
                  </a:lnTo>
                  <a:lnTo>
                    <a:pt x="7469" y="3352"/>
                  </a:lnTo>
                  <a:cubicBezTo>
                    <a:pt x="7746" y="3074"/>
                    <a:pt x="7746" y="2626"/>
                    <a:pt x="7469" y="2351"/>
                  </a:cubicBezTo>
                  <a:lnTo>
                    <a:pt x="5327" y="206"/>
                  </a:lnTo>
                  <a:cubicBezTo>
                    <a:pt x="5190" y="69"/>
                    <a:pt x="5009" y="1"/>
                    <a:pt x="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5778658" y="3703488"/>
              <a:ext cx="192533" cy="308603"/>
            </a:xfrm>
            <a:custGeom>
              <a:rect b="b" l="l" r="r" t="t"/>
              <a:pathLst>
                <a:path extrusionOk="0" h="11781" w="7350">
                  <a:moveTo>
                    <a:pt x="2919" y="0"/>
                  </a:moveTo>
                  <a:cubicBezTo>
                    <a:pt x="2737" y="0"/>
                    <a:pt x="2557" y="69"/>
                    <a:pt x="2420" y="208"/>
                  </a:cubicBezTo>
                  <a:lnTo>
                    <a:pt x="278" y="2350"/>
                  </a:lnTo>
                  <a:cubicBezTo>
                    <a:pt x="0" y="2628"/>
                    <a:pt x="0" y="3076"/>
                    <a:pt x="278" y="3354"/>
                  </a:cubicBezTo>
                  <a:lnTo>
                    <a:pt x="2814" y="5890"/>
                  </a:lnTo>
                  <a:lnTo>
                    <a:pt x="278" y="8429"/>
                  </a:lnTo>
                  <a:cubicBezTo>
                    <a:pt x="0" y="8703"/>
                    <a:pt x="0" y="9152"/>
                    <a:pt x="278" y="9430"/>
                  </a:cubicBezTo>
                  <a:lnTo>
                    <a:pt x="2420" y="11571"/>
                  </a:lnTo>
                  <a:cubicBezTo>
                    <a:pt x="2550" y="11705"/>
                    <a:pt x="2731" y="11781"/>
                    <a:pt x="2920" y="11781"/>
                  </a:cubicBezTo>
                  <a:cubicBezTo>
                    <a:pt x="3108" y="11781"/>
                    <a:pt x="3287" y="11705"/>
                    <a:pt x="3420" y="11571"/>
                  </a:cubicBezTo>
                  <a:lnTo>
                    <a:pt x="5956" y="9032"/>
                  </a:lnTo>
                  <a:lnTo>
                    <a:pt x="6933" y="10009"/>
                  </a:lnTo>
                  <a:cubicBezTo>
                    <a:pt x="6976" y="10052"/>
                    <a:pt x="7024" y="10070"/>
                    <a:pt x="7070" y="10070"/>
                  </a:cubicBezTo>
                  <a:cubicBezTo>
                    <a:pt x="7221" y="10070"/>
                    <a:pt x="7349" y="9876"/>
                    <a:pt x="7210" y="9735"/>
                  </a:cubicBezTo>
                  <a:lnTo>
                    <a:pt x="6097" y="8621"/>
                  </a:lnTo>
                  <a:cubicBezTo>
                    <a:pt x="6059" y="8583"/>
                    <a:pt x="6008" y="8564"/>
                    <a:pt x="5958" y="8564"/>
                  </a:cubicBezTo>
                  <a:cubicBezTo>
                    <a:pt x="5907" y="8564"/>
                    <a:pt x="5857" y="8583"/>
                    <a:pt x="5819" y="8621"/>
                  </a:cubicBezTo>
                  <a:lnTo>
                    <a:pt x="3146" y="11297"/>
                  </a:lnTo>
                  <a:cubicBezTo>
                    <a:pt x="3083" y="11359"/>
                    <a:pt x="3000" y="11390"/>
                    <a:pt x="2919" y="11390"/>
                  </a:cubicBezTo>
                  <a:cubicBezTo>
                    <a:pt x="2837" y="11390"/>
                    <a:pt x="2755" y="11359"/>
                    <a:pt x="2694" y="11297"/>
                  </a:cubicBezTo>
                  <a:lnTo>
                    <a:pt x="552" y="9156"/>
                  </a:lnTo>
                  <a:cubicBezTo>
                    <a:pt x="429" y="9029"/>
                    <a:pt x="429" y="8827"/>
                    <a:pt x="552" y="8703"/>
                  </a:cubicBezTo>
                  <a:lnTo>
                    <a:pt x="3228" y="6027"/>
                  </a:lnTo>
                  <a:cubicBezTo>
                    <a:pt x="3304" y="5952"/>
                    <a:pt x="3304" y="5828"/>
                    <a:pt x="3228" y="5753"/>
                  </a:cubicBezTo>
                  <a:lnTo>
                    <a:pt x="552" y="3076"/>
                  </a:lnTo>
                  <a:cubicBezTo>
                    <a:pt x="429" y="2953"/>
                    <a:pt x="429" y="2751"/>
                    <a:pt x="552" y="2628"/>
                  </a:cubicBezTo>
                  <a:lnTo>
                    <a:pt x="2694" y="486"/>
                  </a:lnTo>
                  <a:cubicBezTo>
                    <a:pt x="2755" y="422"/>
                    <a:pt x="2837" y="391"/>
                    <a:pt x="2919" y="391"/>
                  </a:cubicBezTo>
                  <a:cubicBezTo>
                    <a:pt x="3000" y="391"/>
                    <a:pt x="3083" y="422"/>
                    <a:pt x="3146" y="486"/>
                  </a:cubicBezTo>
                  <a:lnTo>
                    <a:pt x="3759" y="1103"/>
                  </a:lnTo>
                  <a:cubicBezTo>
                    <a:pt x="3802" y="1145"/>
                    <a:pt x="3850" y="1162"/>
                    <a:pt x="3896" y="1162"/>
                  </a:cubicBezTo>
                  <a:cubicBezTo>
                    <a:pt x="4048" y="1162"/>
                    <a:pt x="4179" y="967"/>
                    <a:pt x="4037" y="825"/>
                  </a:cubicBezTo>
                  <a:lnTo>
                    <a:pt x="3420" y="208"/>
                  </a:lnTo>
                  <a:cubicBezTo>
                    <a:pt x="3281" y="69"/>
                    <a:pt x="3100" y="0"/>
                    <a:pt x="2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33">
            <a:hlinkClick action="ppaction://hlinksldjump" r:id="rId3"/>
          </p:cNvPr>
          <p:cNvSpPr/>
          <p:nvPr/>
        </p:nvSpPr>
        <p:spPr>
          <a:xfrm>
            <a:off x="4246050" y="4389300"/>
            <a:ext cx="651900" cy="2853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73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9" name="Google Shape;1059;p33"/>
          <p:cNvGrpSpPr/>
          <p:nvPr/>
        </p:nvGrpSpPr>
        <p:grpSpPr>
          <a:xfrm>
            <a:off x="5001694" y="4451940"/>
            <a:ext cx="257624" cy="160024"/>
            <a:chOff x="5001694" y="4451940"/>
            <a:chExt cx="257624" cy="160024"/>
          </a:xfrm>
        </p:grpSpPr>
        <p:sp>
          <p:nvSpPr>
            <p:cNvPr id="1060" name="Google Shape;1060;p33">
              <a:hlinkClick action="ppaction://hlinksldjump" r:id="rId4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>
              <a:hlinkClick action="ppaction://hlinksldjump" r:id="rId5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33"/>
          <p:cNvGrpSpPr/>
          <p:nvPr/>
        </p:nvGrpSpPr>
        <p:grpSpPr>
          <a:xfrm>
            <a:off x="3884682" y="4451937"/>
            <a:ext cx="257624" cy="160030"/>
            <a:chOff x="3884682" y="4451937"/>
            <a:chExt cx="257624" cy="160030"/>
          </a:xfrm>
        </p:grpSpPr>
        <p:sp>
          <p:nvSpPr>
            <p:cNvPr id="1063" name="Google Shape;1063;p33">
              <a:hlinkClick action="ppaction://hlinksldjump" r:id="rId6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>
              <a:hlinkClick action="ppaction://hlinksldjump" r:id="rId7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